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7" r:id="rId5"/>
    <p:sldId id="268" r:id="rId6"/>
    <p:sldId id="269" r:id="rId7"/>
    <p:sldId id="270" r:id="rId8"/>
    <p:sldId id="272" r:id="rId9"/>
    <p:sldId id="273" r:id="rId10"/>
    <p:sldId id="274" r:id="rId11"/>
    <p:sldId id="276" r:id="rId12"/>
    <p:sldId id="277" r:id="rId13"/>
    <p:sldId id="278" r:id="rId14"/>
    <p:sldId id="279" r:id="rId15"/>
    <p:sldId id="280" r:id="rId16"/>
    <p:sldId id="289" r:id="rId17"/>
    <p:sldId id="26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711590-78BC-4BA5-BC0B-543076D2BAB6}" v="1210" dt="2023-04-01T00:35:10.711"/>
    <p1510:client id="{95F76342-B8FE-447F-838F-34E5C97B19C7}" v="84" dt="2023-04-01T00:48:44.405"/>
    <p1510:client id="{A6721134-81B6-40CA-9BF2-F9EF39981F27}" v="30" dt="2023-03-31T23:01:48.7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A6721134-81B6-40CA-9BF2-F9EF39981F27}"/>
    <pc:docChg chg="addSld sldOrd">
      <pc:chgData name="Guest User" userId="" providerId="Windows Live" clId="Web-{A6721134-81B6-40CA-9BF2-F9EF39981F27}" dt="2023-03-31T23:01:48.764" v="29"/>
      <pc:docMkLst>
        <pc:docMk/>
      </pc:docMkLst>
      <pc:sldChg chg="new ord">
        <pc:chgData name="Guest User" userId="" providerId="Windows Live" clId="Web-{A6721134-81B6-40CA-9BF2-F9EF39981F27}" dt="2023-03-31T23:01:21.154" v="12"/>
        <pc:sldMkLst>
          <pc:docMk/>
          <pc:sldMk cId="2217483689" sldId="267"/>
        </pc:sldMkLst>
      </pc:sldChg>
      <pc:sldChg chg="new ord">
        <pc:chgData name="Guest User" userId="" providerId="Windows Live" clId="Web-{A6721134-81B6-40CA-9BF2-F9EF39981F27}" dt="2023-03-31T23:01:21.154" v="11"/>
        <pc:sldMkLst>
          <pc:docMk/>
          <pc:sldMk cId="1356265510" sldId="268"/>
        </pc:sldMkLst>
      </pc:sldChg>
      <pc:sldChg chg="new ord">
        <pc:chgData name="Guest User" userId="" providerId="Windows Live" clId="Web-{A6721134-81B6-40CA-9BF2-F9EF39981F27}" dt="2023-03-31T23:01:21.154" v="10"/>
        <pc:sldMkLst>
          <pc:docMk/>
          <pc:sldMk cId="3613047495" sldId="269"/>
        </pc:sldMkLst>
      </pc:sldChg>
      <pc:sldChg chg="new ord">
        <pc:chgData name="Guest User" userId="" providerId="Windows Live" clId="Web-{A6721134-81B6-40CA-9BF2-F9EF39981F27}" dt="2023-03-31T23:01:21.154" v="9"/>
        <pc:sldMkLst>
          <pc:docMk/>
          <pc:sldMk cId="3190099976" sldId="270"/>
        </pc:sldMkLst>
      </pc:sldChg>
      <pc:sldChg chg="new ord">
        <pc:chgData name="Guest User" userId="" providerId="Windows Live" clId="Web-{A6721134-81B6-40CA-9BF2-F9EF39981F27}" dt="2023-03-31T23:01:21.154" v="8"/>
        <pc:sldMkLst>
          <pc:docMk/>
          <pc:sldMk cId="4086309719" sldId="271"/>
        </pc:sldMkLst>
      </pc:sldChg>
      <pc:sldChg chg="new ord">
        <pc:chgData name="Guest User" userId="" providerId="Windows Live" clId="Web-{A6721134-81B6-40CA-9BF2-F9EF39981F27}" dt="2023-03-31T23:01:21.154" v="7"/>
        <pc:sldMkLst>
          <pc:docMk/>
          <pc:sldMk cId="2191622284" sldId="272"/>
        </pc:sldMkLst>
      </pc:sldChg>
      <pc:sldChg chg="new">
        <pc:chgData name="Guest User" userId="" providerId="Windows Live" clId="Web-{A6721134-81B6-40CA-9BF2-F9EF39981F27}" dt="2023-03-31T23:01:44.139" v="13"/>
        <pc:sldMkLst>
          <pc:docMk/>
          <pc:sldMk cId="2816765314" sldId="273"/>
        </pc:sldMkLst>
      </pc:sldChg>
      <pc:sldChg chg="new">
        <pc:chgData name="Guest User" userId="" providerId="Windows Live" clId="Web-{A6721134-81B6-40CA-9BF2-F9EF39981F27}" dt="2023-03-31T23:01:44.780" v="14"/>
        <pc:sldMkLst>
          <pc:docMk/>
          <pc:sldMk cId="3854741544" sldId="274"/>
        </pc:sldMkLst>
      </pc:sldChg>
      <pc:sldChg chg="new">
        <pc:chgData name="Guest User" userId="" providerId="Windows Live" clId="Web-{A6721134-81B6-40CA-9BF2-F9EF39981F27}" dt="2023-03-31T23:01:45.389" v="15"/>
        <pc:sldMkLst>
          <pc:docMk/>
          <pc:sldMk cId="188721852" sldId="275"/>
        </pc:sldMkLst>
      </pc:sldChg>
      <pc:sldChg chg="new">
        <pc:chgData name="Guest User" userId="" providerId="Windows Live" clId="Web-{A6721134-81B6-40CA-9BF2-F9EF39981F27}" dt="2023-03-31T23:01:45.483" v="16"/>
        <pc:sldMkLst>
          <pc:docMk/>
          <pc:sldMk cId="3825708455" sldId="276"/>
        </pc:sldMkLst>
      </pc:sldChg>
      <pc:sldChg chg="new">
        <pc:chgData name="Guest User" userId="" providerId="Windows Live" clId="Web-{A6721134-81B6-40CA-9BF2-F9EF39981F27}" dt="2023-03-31T23:01:45.874" v="17"/>
        <pc:sldMkLst>
          <pc:docMk/>
          <pc:sldMk cId="207560513" sldId="277"/>
        </pc:sldMkLst>
      </pc:sldChg>
      <pc:sldChg chg="new">
        <pc:chgData name="Guest User" userId="" providerId="Windows Live" clId="Web-{A6721134-81B6-40CA-9BF2-F9EF39981F27}" dt="2023-03-31T23:01:46.155" v="18"/>
        <pc:sldMkLst>
          <pc:docMk/>
          <pc:sldMk cId="3689036944" sldId="278"/>
        </pc:sldMkLst>
      </pc:sldChg>
      <pc:sldChg chg="new">
        <pc:chgData name="Guest User" userId="" providerId="Windows Live" clId="Web-{A6721134-81B6-40CA-9BF2-F9EF39981F27}" dt="2023-03-31T23:01:46.311" v="19"/>
        <pc:sldMkLst>
          <pc:docMk/>
          <pc:sldMk cId="1595863495" sldId="279"/>
        </pc:sldMkLst>
      </pc:sldChg>
      <pc:sldChg chg="new">
        <pc:chgData name="Guest User" userId="" providerId="Windows Live" clId="Web-{A6721134-81B6-40CA-9BF2-F9EF39981F27}" dt="2023-03-31T23:01:46.671" v="20"/>
        <pc:sldMkLst>
          <pc:docMk/>
          <pc:sldMk cId="3971816776" sldId="280"/>
        </pc:sldMkLst>
      </pc:sldChg>
      <pc:sldChg chg="new">
        <pc:chgData name="Guest User" userId="" providerId="Windows Live" clId="Web-{A6721134-81B6-40CA-9BF2-F9EF39981F27}" dt="2023-03-31T23:01:46.858" v="21"/>
        <pc:sldMkLst>
          <pc:docMk/>
          <pc:sldMk cId="758964584" sldId="281"/>
        </pc:sldMkLst>
      </pc:sldChg>
      <pc:sldChg chg="new">
        <pc:chgData name="Guest User" userId="" providerId="Windows Live" clId="Web-{A6721134-81B6-40CA-9BF2-F9EF39981F27}" dt="2023-03-31T23:01:46.952" v="22"/>
        <pc:sldMkLst>
          <pc:docMk/>
          <pc:sldMk cId="1076728300" sldId="282"/>
        </pc:sldMkLst>
      </pc:sldChg>
      <pc:sldChg chg="new">
        <pc:chgData name="Guest User" userId="" providerId="Windows Live" clId="Web-{A6721134-81B6-40CA-9BF2-F9EF39981F27}" dt="2023-03-31T23:01:47.124" v="23"/>
        <pc:sldMkLst>
          <pc:docMk/>
          <pc:sldMk cId="3154957991" sldId="283"/>
        </pc:sldMkLst>
      </pc:sldChg>
      <pc:sldChg chg="new">
        <pc:chgData name="Guest User" userId="" providerId="Windows Live" clId="Web-{A6721134-81B6-40CA-9BF2-F9EF39981F27}" dt="2023-03-31T23:01:47.389" v="24"/>
        <pc:sldMkLst>
          <pc:docMk/>
          <pc:sldMk cId="3962339194" sldId="284"/>
        </pc:sldMkLst>
      </pc:sldChg>
      <pc:sldChg chg="new">
        <pc:chgData name="Guest User" userId="" providerId="Windows Live" clId="Web-{A6721134-81B6-40CA-9BF2-F9EF39981F27}" dt="2023-03-31T23:01:47.796" v="25"/>
        <pc:sldMkLst>
          <pc:docMk/>
          <pc:sldMk cId="3809310896" sldId="285"/>
        </pc:sldMkLst>
      </pc:sldChg>
      <pc:sldChg chg="new">
        <pc:chgData name="Guest User" userId="" providerId="Windows Live" clId="Web-{A6721134-81B6-40CA-9BF2-F9EF39981F27}" dt="2023-03-31T23:01:48.030" v="26"/>
        <pc:sldMkLst>
          <pc:docMk/>
          <pc:sldMk cId="2183683892" sldId="286"/>
        </pc:sldMkLst>
      </pc:sldChg>
      <pc:sldChg chg="new">
        <pc:chgData name="Guest User" userId="" providerId="Windows Live" clId="Web-{A6721134-81B6-40CA-9BF2-F9EF39981F27}" dt="2023-03-31T23:01:48.202" v="27"/>
        <pc:sldMkLst>
          <pc:docMk/>
          <pc:sldMk cId="1268888911" sldId="287"/>
        </pc:sldMkLst>
      </pc:sldChg>
      <pc:sldChg chg="new">
        <pc:chgData name="Guest User" userId="" providerId="Windows Live" clId="Web-{A6721134-81B6-40CA-9BF2-F9EF39981F27}" dt="2023-03-31T23:01:48.686" v="28"/>
        <pc:sldMkLst>
          <pc:docMk/>
          <pc:sldMk cId="272929552" sldId="288"/>
        </pc:sldMkLst>
      </pc:sldChg>
      <pc:sldChg chg="new">
        <pc:chgData name="Guest User" userId="" providerId="Windows Live" clId="Web-{A6721134-81B6-40CA-9BF2-F9EF39981F27}" dt="2023-03-31T23:01:48.764" v="29"/>
        <pc:sldMkLst>
          <pc:docMk/>
          <pc:sldMk cId="2817276949" sldId="289"/>
        </pc:sldMkLst>
      </pc:sldChg>
    </pc:docChg>
  </pc:docChgLst>
  <pc:docChgLst>
    <pc:chgData name="matthew phillips" userId="7a28054db87882b8" providerId="Windows Live" clId="Web-{8F711590-78BC-4BA5-BC0B-543076D2BAB6}"/>
    <pc:docChg chg="addSld delSld modSld sldOrd">
      <pc:chgData name="matthew phillips" userId="7a28054db87882b8" providerId="Windows Live" clId="Web-{8F711590-78BC-4BA5-BC0B-543076D2BAB6}" dt="2023-04-01T00:35:10.711" v="1187" actId="1076"/>
      <pc:docMkLst>
        <pc:docMk/>
      </pc:docMkLst>
      <pc:sldChg chg="modSp">
        <pc:chgData name="matthew phillips" userId="7a28054db87882b8" providerId="Windows Live" clId="Web-{8F711590-78BC-4BA5-BC0B-543076D2BAB6}" dt="2023-03-31T21:16:58.141" v="34" actId="14100"/>
        <pc:sldMkLst>
          <pc:docMk/>
          <pc:sldMk cId="1371562360" sldId="257"/>
        </pc:sldMkLst>
        <pc:spChg chg="mod">
          <ac:chgData name="matthew phillips" userId="7a28054db87882b8" providerId="Windows Live" clId="Web-{8F711590-78BC-4BA5-BC0B-543076D2BAB6}" dt="2023-03-31T21:16:58.141" v="34" actId="14100"/>
          <ac:spMkLst>
            <pc:docMk/>
            <pc:sldMk cId="1371562360" sldId="257"/>
            <ac:spMk id="2" creationId="{61788914-93C8-38A5-BCCB-F3FE9B053310}"/>
          </ac:spMkLst>
        </pc:spChg>
      </pc:sldChg>
      <pc:sldChg chg="modSp">
        <pc:chgData name="matthew phillips" userId="7a28054db87882b8" providerId="Windows Live" clId="Web-{8F711590-78BC-4BA5-BC0B-543076D2BAB6}" dt="2023-03-31T23:00:08.677" v="293" actId="20577"/>
        <pc:sldMkLst>
          <pc:docMk/>
          <pc:sldMk cId="4053616392" sldId="259"/>
        </pc:sldMkLst>
        <pc:spChg chg="mod">
          <ac:chgData name="matthew phillips" userId="7a28054db87882b8" providerId="Windows Live" clId="Web-{8F711590-78BC-4BA5-BC0B-543076D2BAB6}" dt="2023-03-31T21:18:22.346" v="57" actId="20577"/>
          <ac:spMkLst>
            <pc:docMk/>
            <pc:sldMk cId="4053616392" sldId="259"/>
            <ac:spMk id="2" creationId="{254410C0-3E57-A0F0-9326-7DD8C790EA77}"/>
          </ac:spMkLst>
        </pc:spChg>
        <pc:spChg chg="mod">
          <ac:chgData name="matthew phillips" userId="7a28054db87882b8" providerId="Windows Live" clId="Web-{8F711590-78BC-4BA5-BC0B-543076D2BAB6}" dt="2023-03-31T23:00:08.677" v="293" actId="20577"/>
          <ac:spMkLst>
            <pc:docMk/>
            <pc:sldMk cId="4053616392" sldId="259"/>
            <ac:spMk id="4" creationId="{5556208E-210F-9EDB-C494-1E66AC6C9640}"/>
          </ac:spMkLst>
        </pc:spChg>
      </pc:sldChg>
      <pc:sldChg chg="modSp del">
        <pc:chgData name="matthew phillips" userId="7a28054db87882b8" providerId="Windows Live" clId="Web-{8F711590-78BC-4BA5-BC0B-543076D2BAB6}" dt="2023-03-31T22:46:28.975" v="272"/>
        <pc:sldMkLst>
          <pc:docMk/>
          <pc:sldMk cId="3632025564" sldId="260"/>
        </pc:sldMkLst>
        <pc:spChg chg="mod">
          <ac:chgData name="matthew phillips" userId="7a28054db87882b8" providerId="Windows Live" clId="Web-{8F711590-78BC-4BA5-BC0B-543076D2BAB6}" dt="2023-03-31T22:46:07.756" v="271" actId="20577"/>
          <ac:spMkLst>
            <pc:docMk/>
            <pc:sldMk cId="3632025564" sldId="260"/>
            <ac:spMk id="4" creationId="{0C32CE25-EB4B-D635-EE77-114EA95D4F53}"/>
          </ac:spMkLst>
        </pc:spChg>
      </pc:sldChg>
      <pc:sldChg chg="del">
        <pc:chgData name="matthew phillips" userId="7a28054db87882b8" providerId="Windows Live" clId="Web-{8F711590-78BC-4BA5-BC0B-543076D2BAB6}" dt="2023-03-31T22:46:36.085" v="275"/>
        <pc:sldMkLst>
          <pc:docMk/>
          <pc:sldMk cId="1618011322" sldId="261"/>
        </pc:sldMkLst>
      </pc:sldChg>
      <pc:sldChg chg="del">
        <pc:chgData name="matthew phillips" userId="7a28054db87882b8" providerId="Windows Live" clId="Web-{8F711590-78BC-4BA5-BC0B-543076D2BAB6}" dt="2023-03-31T22:46:36.085" v="276"/>
        <pc:sldMkLst>
          <pc:docMk/>
          <pc:sldMk cId="681148212" sldId="262"/>
        </pc:sldMkLst>
      </pc:sldChg>
      <pc:sldChg chg="del">
        <pc:chgData name="matthew phillips" userId="7a28054db87882b8" providerId="Windows Live" clId="Web-{8F711590-78BC-4BA5-BC0B-543076D2BAB6}" dt="2023-03-31T22:46:46.038" v="280"/>
        <pc:sldMkLst>
          <pc:docMk/>
          <pc:sldMk cId="3626512602" sldId="263"/>
        </pc:sldMkLst>
      </pc:sldChg>
      <pc:sldChg chg="del">
        <pc:chgData name="matthew phillips" userId="7a28054db87882b8" providerId="Windows Live" clId="Web-{8F711590-78BC-4BA5-BC0B-543076D2BAB6}" dt="2023-03-31T22:46:46.069" v="282"/>
        <pc:sldMkLst>
          <pc:docMk/>
          <pc:sldMk cId="985379871" sldId="264"/>
        </pc:sldMkLst>
      </pc:sldChg>
      <pc:sldChg chg="del">
        <pc:chgData name="matthew phillips" userId="7a28054db87882b8" providerId="Windows Live" clId="Web-{8F711590-78BC-4BA5-BC0B-543076D2BAB6}" dt="2023-03-31T22:46:57.335" v="283"/>
        <pc:sldMkLst>
          <pc:docMk/>
          <pc:sldMk cId="3556482998" sldId="265"/>
        </pc:sldMkLst>
      </pc:sldChg>
      <pc:sldChg chg="ord">
        <pc:chgData name="matthew phillips" userId="7a28054db87882b8" providerId="Windows Live" clId="Web-{8F711590-78BC-4BA5-BC0B-543076D2BAB6}" dt="2023-03-31T23:02:21.601" v="296"/>
        <pc:sldMkLst>
          <pc:docMk/>
          <pc:sldMk cId="1409226872" sldId="266"/>
        </pc:sldMkLst>
      </pc:sldChg>
      <pc:sldChg chg="add del replId">
        <pc:chgData name="matthew phillips" userId="7a28054db87882b8" providerId="Windows Live" clId="Web-{8F711590-78BC-4BA5-BC0B-543076D2BAB6}" dt="2023-03-31T22:55:53.923" v="287"/>
        <pc:sldMkLst>
          <pc:docMk/>
          <pc:sldMk cId="280439501" sldId="267"/>
        </pc:sldMkLst>
      </pc:sldChg>
      <pc:sldChg chg="addSp delSp modSp">
        <pc:chgData name="matthew phillips" userId="7a28054db87882b8" providerId="Windows Live" clId="Web-{8F711590-78BC-4BA5-BC0B-543076D2BAB6}" dt="2023-03-31T23:23:14.467" v="449" actId="20577"/>
        <pc:sldMkLst>
          <pc:docMk/>
          <pc:sldMk cId="2217483689" sldId="267"/>
        </pc:sldMkLst>
        <pc:spChg chg="mod">
          <ac:chgData name="matthew phillips" userId="7a28054db87882b8" providerId="Windows Live" clId="Web-{8F711590-78BC-4BA5-BC0B-543076D2BAB6}" dt="2023-03-31T23:23:14.467" v="449" actId="20577"/>
          <ac:spMkLst>
            <pc:docMk/>
            <pc:sldMk cId="2217483689" sldId="267"/>
            <ac:spMk id="2" creationId="{8DFD7E62-E3CA-E6B6-C214-B6589B232353}"/>
          </ac:spMkLst>
        </pc:spChg>
        <pc:spChg chg="del">
          <ac:chgData name="matthew phillips" userId="7a28054db87882b8" providerId="Windows Live" clId="Web-{8F711590-78BC-4BA5-BC0B-543076D2BAB6}" dt="2023-03-31T23:05:09.198" v="297"/>
          <ac:spMkLst>
            <pc:docMk/>
            <pc:sldMk cId="2217483689" sldId="267"/>
            <ac:spMk id="3" creationId="{AB64BF15-4EFE-4514-77CC-B5DDB9798BCF}"/>
          </ac:spMkLst>
        </pc:spChg>
        <pc:picChg chg="add mod ord">
          <ac:chgData name="matthew phillips" userId="7a28054db87882b8" providerId="Windows Live" clId="Web-{8F711590-78BC-4BA5-BC0B-543076D2BAB6}" dt="2023-03-31T23:06:20.871" v="319" actId="14100"/>
          <ac:picMkLst>
            <pc:docMk/>
            <pc:sldMk cId="2217483689" sldId="267"/>
            <ac:picMk id="4" creationId="{A023CE9F-D543-01C0-0A4B-BA30DCFB219B}"/>
          </ac:picMkLst>
        </pc:picChg>
      </pc:sldChg>
      <pc:sldChg chg="del">
        <pc:chgData name="matthew phillips" userId="7a28054db87882b8" providerId="Windows Live" clId="Web-{8F711590-78BC-4BA5-BC0B-543076D2BAB6}" dt="2023-03-31T22:46:35.194" v="273"/>
        <pc:sldMkLst>
          <pc:docMk/>
          <pc:sldMk cId="2768714317" sldId="267"/>
        </pc:sldMkLst>
      </pc:sldChg>
      <pc:sldChg chg="addSp delSp modSp">
        <pc:chgData name="matthew phillips" userId="7a28054db87882b8" providerId="Windows Live" clId="Web-{8F711590-78BC-4BA5-BC0B-543076D2BAB6}" dt="2023-03-31T23:16:55.914" v="444" actId="20577"/>
        <pc:sldMkLst>
          <pc:docMk/>
          <pc:sldMk cId="1356265510" sldId="268"/>
        </pc:sldMkLst>
        <pc:spChg chg="mod">
          <ac:chgData name="matthew phillips" userId="7a28054db87882b8" providerId="Windows Live" clId="Web-{8F711590-78BC-4BA5-BC0B-543076D2BAB6}" dt="2023-03-31T23:16:55.914" v="444" actId="20577"/>
          <ac:spMkLst>
            <pc:docMk/>
            <pc:sldMk cId="1356265510" sldId="268"/>
            <ac:spMk id="2" creationId="{E893191B-DE8F-E624-0577-45EDF1B73126}"/>
          </ac:spMkLst>
        </pc:spChg>
        <pc:spChg chg="add del">
          <ac:chgData name="matthew phillips" userId="7a28054db87882b8" providerId="Windows Live" clId="Web-{8F711590-78BC-4BA5-BC0B-543076D2BAB6}" dt="2023-03-31T23:09:21.359" v="324"/>
          <ac:spMkLst>
            <pc:docMk/>
            <pc:sldMk cId="1356265510" sldId="268"/>
            <ac:spMk id="3" creationId="{347B563E-AD87-8E0F-F02F-78B4153F310D}"/>
          </ac:spMkLst>
        </pc:spChg>
        <pc:spChg chg="add del mod">
          <ac:chgData name="matthew phillips" userId="7a28054db87882b8" providerId="Windows Live" clId="Web-{8F711590-78BC-4BA5-BC0B-543076D2BAB6}" dt="2023-03-31T23:08:05.217" v="322"/>
          <ac:spMkLst>
            <pc:docMk/>
            <pc:sldMk cId="1356265510" sldId="268"/>
            <ac:spMk id="6" creationId="{A5188D2A-6729-CDF4-6BF4-13A13A656431}"/>
          </ac:spMkLst>
        </pc:spChg>
        <pc:picChg chg="add del mod ord">
          <ac:chgData name="matthew phillips" userId="7a28054db87882b8" providerId="Windows Live" clId="Web-{8F711590-78BC-4BA5-BC0B-543076D2BAB6}" dt="2023-03-31T23:08:09.749" v="323"/>
          <ac:picMkLst>
            <pc:docMk/>
            <pc:sldMk cId="1356265510" sldId="268"/>
            <ac:picMk id="4" creationId="{6C288009-3406-1BF4-B5E6-EE83089A23BA}"/>
          </ac:picMkLst>
        </pc:picChg>
        <pc:picChg chg="add mod ord">
          <ac:chgData name="matthew phillips" userId="7a28054db87882b8" providerId="Windows Live" clId="Web-{8F711590-78BC-4BA5-BC0B-543076D2BAB6}" dt="2023-03-31T23:10:07.953" v="363" actId="1076"/>
          <ac:picMkLst>
            <pc:docMk/>
            <pc:sldMk cId="1356265510" sldId="268"/>
            <ac:picMk id="7" creationId="{248F7E1A-898F-00BC-A155-5BE660EF6FA1}"/>
          </ac:picMkLst>
        </pc:picChg>
        <pc:picChg chg="add mod">
          <ac:chgData name="matthew phillips" userId="7a28054db87882b8" providerId="Windows Live" clId="Web-{8F711590-78BC-4BA5-BC0B-543076D2BAB6}" dt="2023-03-31T23:11:13.064" v="368" actId="1076"/>
          <ac:picMkLst>
            <pc:docMk/>
            <pc:sldMk cId="1356265510" sldId="268"/>
            <ac:picMk id="8" creationId="{7DFAFC0E-16F4-6BD1-D747-9F58C876044D}"/>
          </ac:picMkLst>
        </pc:picChg>
        <pc:picChg chg="add del mod">
          <ac:chgData name="matthew phillips" userId="7a28054db87882b8" providerId="Windows Live" clId="Web-{8F711590-78BC-4BA5-BC0B-543076D2BAB6}" dt="2023-03-31T23:12:59.066" v="370"/>
          <ac:picMkLst>
            <pc:docMk/>
            <pc:sldMk cId="1356265510" sldId="268"/>
            <ac:picMk id="9" creationId="{6AE8DC74-5614-1B5F-EA37-71D4DD2A9E87}"/>
          </ac:picMkLst>
        </pc:picChg>
        <pc:picChg chg="add del mod">
          <ac:chgData name="matthew phillips" userId="7a28054db87882b8" providerId="Windows Live" clId="Web-{8F711590-78BC-4BA5-BC0B-543076D2BAB6}" dt="2023-03-31T23:13:32.769" v="372"/>
          <ac:picMkLst>
            <pc:docMk/>
            <pc:sldMk cId="1356265510" sldId="268"/>
            <ac:picMk id="10" creationId="{EB79067C-4D14-5499-93DE-14705FD8A817}"/>
          </ac:picMkLst>
        </pc:picChg>
        <pc:picChg chg="add mod">
          <ac:chgData name="matthew phillips" userId="7a28054db87882b8" providerId="Windows Live" clId="Web-{8F711590-78BC-4BA5-BC0B-543076D2BAB6}" dt="2023-03-31T23:14:52.615" v="377" actId="14100"/>
          <ac:picMkLst>
            <pc:docMk/>
            <pc:sldMk cId="1356265510" sldId="268"/>
            <ac:picMk id="11" creationId="{2AA2459B-3D6D-E07A-9818-E48541C8B685}"/>
          </ac:picMkLst>
        </pc:picChg>
      </pc:sldChg>
      <pc:sldChg chg="del">
        <pc:chgData name="matthew phillips" userId="7a28054db87882b8" providerId="Windows Live" clId="Web-{8F711590-78BC-4BA5-BC0B-543076D2BAB6}" dt="2023-03-31T22:46:36.100" v="277"/>
        <pc:sldMkLst>
          <pc:docMk/>
          <pc:sldMk cId="4058269364" sldId="268"/>
        </pc:sldMkLst>
      </pc:sldChg>
      <pc:sldChg chg="del">
        <pc:chgData name="matthew phillips" userId="7a28054db87882b8" providerId="Windows Live" clId="Web-{8F711590-78BC-4BA5-BC0B-543076D2BAB6}" dt="2023-03-31T22:46:36.069" v="274"/>
        <pc:sldMkLst>
          <pc:docMk/>
          <pc:sldMk cId="599752961" sldId="269"/>
        </pc:sldMkLst>
      </pc:sldChg>
      <pc:sldChg chg="addSp delSp modSp">
        <pc:chgData name="matthew phillips" userId="7a28054db87882b8" providerId="Windows Live" clId="Web-{8F711590-78BC-4BA5-BC0B-543076D2BAB6}" dt="2023-03-31T23:27:37.456" v="483"/>
        <pc:sldMkLst>
          <pc:docMk/>
          <pc:sldMk cId="3613047495" sldId="269"/>
        </pc:sldMkLst>
        <pc:spChg chg="mod">
          <ac:chgData name="matthew phillips" userId="7a28054db87882b8" providerId="Windows Live" clId="Web-{8F711590-78BC-4BA5-BC0B-543076D2BAB6}" dt="2023-03-31T23:25:40.548" v="474" actId="20577"/>
          <ac:spMkLst>
            <pc:docMk/>
            <pc:sldMk cId="3613047495" sldId="269"/>
            <ac:spMk id="2" creationId="{91AF9DB2-66F3-D015-3032-BD45E80C6B5B}"/>
          </ac:spMkLst>
        </pc:spChg>
        <pc:spChg chg="del mod">
          <ac:chgData name="matthew phillips" userId="7a28054db87882b8" providerId="Windows Live" clId="Web-{8F711590-78BC-4BA5-BC0B-543076D2BAB6}" dt="2023-03-31T23:25:40.173" v="469"/>
          <ac:spMkLst>
            <pc:docMk/>
            <pc:sldMk cId="3613047495" sldId="269"/>
            <ac:spMk id="3" creationId="{E345A451-EF89-B08B-A906-F012A79A4956}"/>
          </ac:spMkLst>
        </pc:spChg>
        <pc:picChg chg="add mod ord">
          <ac:chgData name="matthew phillips" userId="7a28054db87882b8" providerId="Windows Live" clId="Web-{8F711590-78BC-4BA5-BC0B-543076D2BAB6}" dt="2023-03-31T23:25:40.408" v="472" actId="1076"/>
          <ac:picMkLst>
            <pc:docMk/>
            <pc:sldMk cId="3613047495" sldId="269"/>
            <ac:picMk id="4" creationId="{7DF52521-052E-EDE2-D0D1-1CADADE053AE}"/>
          </ac:picMkLst>
        </pc:picChg>
        <pc:picChg chg="add mod">
          <ac:chgData name="matthew phillips" userId="7a28054db87882b8" providerId="Windows Live" clId="Web-{8F711590-78BC-4BA5-BC0B-543076D2BAB6}" dt="2023-03-31T23:27:08.893" v="480" actId="1076"/>
          <ac:picMkLst>
            <pc:docMk/>
            <pc:sldMk cId="3613047495" sldId="269"/>
            <ac:picMk id="6" creationId="{159A2B8B-76D2-8E79-B843-A23AD20D7132}"/>
          </ac:picMkLst>
        </pc:picChg>
        <pc:inkChg chg="add">
          <ac:chgData name="matthew phillips" userId="7a28054db87882b8" providerId="Windows Live" clId="Web-{8F711590-78BC-4BA5-BC0B-543076D2BAB6}" dt="2023-03-31T23:25:55.908" v="475"/>
          <ac:inkMkLst>
            <pc:docMk/>
            <pc:sldMk cId="3613047495" sldId="269"/>
            <ac:inkMk id="5" creationId="{35DD1635-D7A0-C990-2750-600F76758273}"/>
          </ac:inkMkLst>
        </pc:inkChg>
        <pc:inkChg chg="add del">
          <ac:chgData name="matthew phillips" userId="7a28054db87882b8" providerId="Windows Live" clId="Web-{8F711590-78BC-4BA5-BC0B-543076D2BAB6}" dt="2023-03-31T23:27:27.300" v="482"/>
          <ac:inkMkLst>
            <pc:docMk/>
            <pc:sldMk cId="3613047495" sldId="269"/>
            <ac:inkMk id="7" creationId="{3D32C019-38D0-3029-2E38-157DD0DAF959}"/>
          </ac:inkMkLst>
        </pc:inkChg>
        <pc:inkChg chg="add">
          <ac:chgData name="matthew phillips" userId="7a28054db87882b8" providerId="Windows Live" clId="Web-{8F711590-78BC-4BA5-BC0B-543076D2BAB6}" dt="2023-03-31T23:27:37.456" v="483"/>
          <ac:inkMkLst>
            <pc:docMk/>
            <pc:sldMk cId="3613047495" sldId="269"/>
            <ac:inkMk id="8" creationId="{EC8B5DEA-BB08-61FF-2589-6C3727F71599}"/>
          </ac:inkMkLst>
        </pc:inkChg>
      </pc:sldChg>
      <pc:sldChg chg="addSp delSp modSp">
        <pc:chgData name="matthew phillips" userId="7a28054db87882b8" providerId="Windows Live" clId="Web-{8F711590-78BC-4BA5-BC0B-543076D2BAB6}" dt="2023-03-31T23:38:12.221" v="537" actId="1076"/>
        <pc:sldMkLst>
          <pc:docMk/>
          <pc:sldMk cId="3190099976" sldId="270"/>
        </pc:sldMkLst>
        <pc:spChg chg="mod">
          <ac:chgData name="matthew phillips" userId="7a28054db87882b8" providerId="Windows Live" clId="Web-{8F711590-78BC-4BA5-BC0B-543076D2BAB6}" dt="2023-03-31T23:30:34.197" v="529" actId="20577"/>
          <ac:spMkLst>
            <pc:docMk/>
            <pc:sldMk cId="3190099976" sldId="270"/>
            <ac:spMk id="2" creationId="{51CA441A-3394-4D7C-E880-6D420CA58078}"/>
          </ac:spMkLst>
        </pc:spChg>
        <pc:spChg chg="del mod">
          <ac:chgData name="matthew phillips" userId="7a28054db87882b8" providerId="Windows Live" clId="Web-{8F711590-78BC-4BA5-BC0B-543076D2BAB6}" dt="2023-03-31T23:30:42.616" v="530"/>
          <ac:spMkLst>
            <pc:docMk/>
            <pc:sldMk cId="3190099976" sldId="270"/>
            <ac:spMk id="3" creationId="{0158A530-4E26-8B64-CB8D-ACDF53EC5798}"/>
          </ac:spMkLst>
        </pc:spChg>
        <pc:picChg chg="add mod ord">
          <ac:chgData name="matthew phillips" userId="7a28054db87882b8" providerId="Windows Live" clId="Web-{8F711590-78BC-4BA5-BC0B-543076D2BAB6}" dt="2023-03-31T23:38:12.221" v="537" actId="1076"/>
          <ac:picMkLst>
            <pc:docMk/>
            <pc:sldMk cId="3190099976" sldId="270"/>
            <ac:picMk id="6" creationId="{A2C96DF3-C9F6-8EA0-F167-C6F96EF127A9}"/>
          </ac:picMkLst>
        </pc:picChg>
        <pc:picChg chg="add mod">
          <ac:chgData name="matthew phillips" userId="7a28054db87882b8" providerId="Windows Live" clId="Web-{8F711590-78BC-4BA5-BC0B-543076D2BAB6}" dt="2023-03-31T23:38:00.283" v="536" actId="1076"/>
          <ac:picMkLst>
            <pc:docMk/>
            <pc:sldMk cId="3190099976" sldId="270"/>
            <ac:picMk id="7" creationId="{B90BCCA3-12DB-B0A8-7055-B9A2530387F9}"/>
          </ac:picMkLst>
        </pc:picChg>
        <pc:inkChg chg="add del">
          <ac:chgData name="matthew phillips" userId="7a28054db87882b8" providerId="Windows Live" clId="Web-{8F711590-78BC-4BA5-BC0B-543076D2BAB6}" dt="2023-03-31T23:28:40.895" v="487"/>
          <ac:inkMkLst>
            <pc:docMk/>
            <pc:sldMk cId="3190099976" sldId="270"/>
            <ac:inkMk id="4" creationId="{4152657A-05E1-AC5C-BA02-49E5686293F3}"/>
          </ac:inkMkLst>
        </pc:inkChg>
        <pc:inkChg chg="add del">
          <ac:chgData name="matthew phillips" userId="7a28054db87882b8" providerId="Windows Live" clId="Web-{8F711590-78BC-4BA5-BC0B-543076D2BAB6}" dt="2023-03-31T23:28:34.489" v="486"/>
          <ac:inkMkLst>
            <pc:docMk/>
            <pc:sldMk cId="3190099976" sldId="270"/>
            <ac:inkMk id="5" creationId="{688D1492-9CC3-86BE-6D35-125CB32C5DF4}"/>
          </ac:inkMkLst>
        </pc:inkChg>
      </pc:sldChg>
      <pc:sldChg chg="del">
        <pc:chgData name="matthew phillips" userId="7a28054db87882b8" providerId="Windows Live" clId="Web-{8F711590-78BC-4BA5-BC0B-543076D2BAB6}" dt="2023-03-31T22:46:36.928" v="278"/>
        <pc:sldMkLst>
          <pc:docMk/>
          <pc:sldMk cId="3403858170" sldId="270"/>
        </pc:sldMkLst>
      </pc:sldChg>
      <pc:sldChg chg="del">
        <pc:chgData name="matthew phillips" userId="7a28054db87882b8" providerId="Windows Live" clId="Web-{8F711590-78BC-4BA5-BC0B-543076D2BAB6}" dt="2023-03-31T22:46:38.178" v="279"/>
        <pc:sldMkLst>
          <pc:docMk/>
          <pc:sldMk cId="3671125706" sldId="271"/>
        </pc:sldMkLst>
      </pc:sldChg>
      <pc:sldChg chg="addSp delSp modSp del">
        <pc:chgData name="matthew phillips" userId="7a28054db87882b8" providerId="Windows Live" clId="Web-{8F711590-78BC-4BA5-BC0B-543076D2BAB6}" dt="2023-03-31T23:43:20.086" v="591"/>
        <pc:sldMkLst>
          <pc:docMk/>
          <pc:sldMk cId="4086309719" sldId="271"/>
        </pc:sldMkLst>
        <pc:spChg chg="mod">
          <ac:chgData name="matthew phillips" userId="7a28054db87882b8" providerId="Windows Live" clId="Web-{8F711590-78BC-4BA5-BC0B-543076D2BAB6}" dt="2023-03-31T23:43:17.883" v="590" actId="20577"/>
          <ac:spMkLst>
            <pc:docMk/>
            <pc:sldMk cId="4086309719" sldId="271"/>
            <ac:spMk id="2" creationId="{378EB35A-77B3-0669-F38E-62F7AFBDD660}"/>
          </ac:spMkLst>
        </pc:spChg>
        <pc:spChg chg="del mod">
          <ac:chgData name="matthew phillips" userId="7a28054db87882b8" providerId="Windows Live" clId="Web-{8F711590-78BC-4BA5-BC0B-543076D2BAB6}" dt="2023-03-31T23:40:08.973" v="540"/>
          <ac:spMkLst>
            <pc:docMk/>
            <pc:sldMk cId="4086309719" sldId="271"/>
            <ac:spMk id="3" creationId="{BCD958A9-E2FD-C0EA-2EBB-F7722770FBD7}"/>
          </ac:spMkLst>
        </pc:spChg>
        <pc:picChg chg="add mod ord">
          <ac:chgData name="matthew phillips" userId="7a28054db87882b8" providerId="Windows Live" clId="Web-{8F711590-78BC-4BA5-BC0B-543076D2BAB6}" dt="2023-03-31T23:40:14.005" v="541" actId="1076"/>
          <ac:picMkLst>
            <pc:docMk/>
            <pc:sldMk cId="4086309719" sldId="271"/>
            <ac:picMk id="4" creationId="{8EFB8E54-540D-622C-79F3-3F93590EE08A}"/>
          </ac:picMkLst>
        </pc:picChg>
      </pc:sldChg>
      <pc:sldChg chg="modSp">
        <pc:chgData name="matthew phillips" userId="7a28054db87882b8" providerId="Windows Live" clId="Web-{8F711590-78BC-4BA5-BC0B-543076D2BAB6}" dt="2023-03-31T23:47:38.762" v="692" actId="20577"/>
        <pc:sldMkLst>
          <pc:docMk/>
          <pc:sldMk cId="2191622284" sldId="272"/>
        </pc:sldMkLst>
        <pc:spChg chg="mod">
          <ac:chgData name="matthew phillips" userId="7a28054db87882b8" providerId="Windows Live" clId="Web-{8F711590-78BC-4BA5-BC0B-543076D2BAB6}" dt="2023-03-31T23:47:38.762" v="692" actId="20577"/>
          <ac:spMkLst>
            <pc:docMk/>
            <pc:sldMk cId="2191622284" sldId="272"/>
            <ac:spMk id="2" creationId="{04B317B9-2BB7-B41B-8AAB-743C2CB75A1E}"/>
          </ac:spMkLst>
        </pc:spChg>
        <pc:spChg chg="mod">
          <ac:chgData name="matthew phillips" userId="7a28054db87882b8" providerId="Windows Live" clId="Web-{8F711590-78BC-4BA5-BC0B-543076D2BAB6}" dt="2023-03-31T23:47:28.153" v="691" actId="20577"/>
          <ac:spMkLst>
            <pc:docMk/>
            <pc:sldMk cId="2191622284" sldId="272"/>
            <ac:spMk id="3" creationId="{71914ECB-2398-7DAA-1354-C366E5E9C9B7}"/>
          </ac:spMkLst>
        </pc:spChg>
      </pc:sldChg>
      <pc:sldChg chg="del">
        <pc:chgData name="matthew phillips" userId="7a28054db87882b8" providerId="Windows Live" clId="Web-{8F711590-78BC-4BA5-BC0B-543076D2BAB6}" dt="2023-03-31T22:46:46.053" v="281"/>
        <pc:sldMkLst>
          <pc:docMk/>
          <pc:sldMk cId="3556456186" sldId="272"/>
        </pc:sldMkLst>
      </pc:sldChg>
      <pc:sldChg chg="addSp delSp modSp">
        <pc:chgData name="matthew phillips" userId="7a28054db87882b8" providerId="Windows Live" clId="Web-{8F711590-78BC-4BA5-BC0B-543076D2BAB6}" dt="2023-04-01T00:12:39.765" v="944" actId="1076"/>
        <pc:sldMkLst>
          <pc:docMk/>
          <pc:sldMk cId="2816765314" sldId="273"/>
        </pc:sldMkLst>
        <pc:spChg chg="del">
          <ac:chgData name="matthew phillips" userId="7a28054db87882b8" providerId="Windows Live" clId="Web-{8F711590-78BC-4BA5-BC0B-543076D2BAB6}" dt="2023-03-31T23:47:55.200" v="693"/>
          <ac:spMkLst>
            <pc:docMk/>
            <pc:sldMk cId="2816765314" sldId="273"/>
            <ac:spMk id="2" creationId="{263AE4A5-6E67-BF18-7AC1-32EEDC5E4251}"/>
          </ac:spMkLst>
        </pc:spChg>
        <pc:spChg chg="del">
          <ac:chgData name="matthew phillips" userId="7a28054db87882b8" providerId="Windows Live" clId="Web-{8F711590-78BC-4BA5-BC0B-543076D2BAB6}" dt="2023-03-31T23:48:11.575" v="694"/>
          <ac:spMkLst>
            <pc:docMk/>
            <pc:sldMk cId="2816765314" sldId="273"/>
            <ac:spMk id="3" creationId="{5BB5B888-5510-AFAE-D650-C67614AA9A22}"/>
          </ac:spMkLst>
        </pc:spChg>
        <pc:picChg chg="add mod ord">
          <ac:chgData name="matthew phillips" userId="7a28054db87882b8" providerId="Windows Live" clId="Web-{8F711590-78BC-4BA5-BC0B-543076D2BAB6}" dt="2023-03-31T23:51:27.016" v="704" actId="14100"/>
          <ac:picMkLst>
            <pc:docMk/>
            <pc:sldMk cId="2816765314" sldId="273"/>
            <ac:picMk id="4" creationId="{13C4F6C4-3103-492B-5D01-0EE6AF0D2E0D}"/>
          </ac:picMkLst>
        </pc:picChg>
        <pc:picChg chg="add mod">
          <ac:chgData name="matthew phillips" userId="7a28054db87882b8" providerId="Windows Live" clId="Web-{8F711590-78BC-4BA5-BC0B-543076D2BAB6}" dt="2023-03-31T23:51:16.766" v="702" actId="1076"/>
          <ac:picMkLst>
            <pc:docMk/>
            <pc:sldMk cId="2816765314" sldId="273"/>
            <ac:picMk id="5" creationId="{DF533E5E-F46D-04A4-9A27-5F87331484AF}"/>
          </ac:picMkLst>
        </pc:picChg>
        <pc:picChg chg="add mod">
          <ac:chgData name="matthew phillips" userId="7a28054db87882b8" providerId="Windows Live" clId="Web-{8F711590-78BC-4BA5-BC0B-543076D2BAB6}" dt="2023-04-01T00:12:39.765" v="944" actId="1076"/>
          <ac:picMkLst>
            <pc:docMk/>
            <pc:sldMk cId="2816765314" sldId="273"/>
            <ac:picMk id="6" creationId="{698DAD88-8985-B567-1642-6A9831786183}"/>
          </ac:picMkLst>
        </pc:picChg>
      </pc:sldChg>
      <pc:sldChg chg="modSp">
        <pc:chgData name="matthew phillips" userId="7a28054db87882b8" providerId="Windows Live" clId="Web-{8F711590-78BC-4BA5-BC0B-543076D2BAB6}" dt="2023-04-01T00:07:49.166" v="891" actId="20577"/>
        <pc:sldMkLst>
          <pc:docMk/>
          <pc:sldMk cId="3854741544" sldId="274"/>
        </pc:sldMkLst>
        <pc:spChg chg="mod">
          <ac:chgData name="matthew phillips" userId="7a28054db87882b8" providerId="Windows Live" clId="Web-{8F711590-78BC-4BA5-BC0B-543076D2BAB6}" dt="2023-03-31T23:56:59.151" v="740" actId="20577"/>
          <ac:spMkLst>
            <pc:docMk/>
            <pc:sldMk cId="3854741544" sldId="274"/>
            <ac:spMk id="2" creationId="{2C7DB369-7C4A-B8BC-D3F6-7206C5E10A6D}"/>
          </ac:spMkLst>
        </pc:spChg>
        <pc:spChg chg="mod">
          <ac:chgData name="matthew phillips" userId="7a28054db87882b8" providerId="Windows Live" clId="Web-{8F711590-78BC-4BA5-BC0B-543076D2BAB6}" dt="2023-04-01T00:07:49.166" v="891" actId="20577"/>
          <ac:spMkLst>
            <pc:docMk/>
            <pc:sldMk cId="3854741544" sldId="274"/>
            <ac:spMk id="3" creationId="{593724D1-6F1A-22D8-7824-1DA9E8E5C90A}"/>
          </ac:spMkLst>
        </pc:spChg>
      </pc:sldChg>
      <pc:sldChg chg="addSp delSp modSp del">
        <pc:chgData name="matthew phillips" userId="7a28054db87882b8" providerId="Windows Live" clId="Web-{8F711590-78BC-4BA5-BC0B-543076D2BAB6}" dt="2023-04-01T00:09:06.074" v="897"/>
        <pc:sldMkLst>
          <pc:docMk/>
          <pc:sldMk cId="188721852" sldId="275"/>
        </pc:sldMkLst>
        <pc:spChg chg="del">
          <ac:chgData name="matthew phillips" userId="7a28054db87882b8" providerId="Windows Live" clId="Web-{8F711590-78BC-4BA5-BC0B-543076D2BAB6}" dt="2023-04-01T00:08:06.260" v="892"/>
          <ac:spMkLst>
            <pc:docMk/>
            <pc:sldMk cId="188721852" sldId="275"/>
            <ac:spMk id="2" creationId="{5B06C5CF-4C01-FFE7-3E99-EB697C0CDC4B}"/>
          </ac:spMkLst>
        </pc:spChg>
        <pc:spChg chg="del">
          <ac:chgData name="matthew phillips" userId="7a28054db87882b8" providerId="Windows Live" clId="Web-{8F711590-78BC-4BA5-BC0B-543076D2BAB6}" dt="2023-04-01T00:08:20.386" v="893"/>
          <ac:spMkLst>
            <pc:docMk/>
            <pc:sldMk cId="188721852" sldId="275"/>
            <ac:spMk id="3" creationId="{BEDEF9FD-21D0-A26C-760F-6C67ED8AD7E1}"/>
          </ac:spMkLst>
        </pc:spChg>
        <pc:spChg chg="add mod">
          <ac:chgData name="matthew phillips" userId="7a28054db87882b8" providerId="Windows Live" clId="Web-{8F711590-78BC-4BA5-BC0B-543076D2BAB6}" dt="2023-04-01T00:08:59.996" v="896"/>
          <ac:spMkLst>
            <pc:docMk/>
            <pc:sldMk cId="188721852" sldId="275"/>
            <ac:spMk id="6" creationId="{53A02BED-1656-3574-3F12-A4FBFFBB2284}"/>
          </ac:spMkLst>
        </pc:spChg>
        <pc:picChg chg="add del mod ord">
          <ac:chgData name="matthew phillips" userId="7a28054db87882b8" providerId="Windows Live" clId="Web-{8F711590-78BC-4BA5-BC0B-543076D2BAB6}" dt="2023-04-01T00:08:59.996" v="896"/>
          <ac:picMkLst>
            <pc:docMk/>
            <pc:sldMk cId="188721852" sldId="275"/>
            <ac:picMk id="4" creationId="{80613F7F-8E81-4EF3-4A73-B848D3D3CEB7}"/>
          </ac:picMkLst>
        </pc:picChg>
      </pc:sldChg>
      <pc:sldChg chg="addSp delSp modSp">
        <pc:chgData name="matthew phillips" userId="7a28054db87882b8" providerId="Windows Live" clId="Web-{8F711590-78BC-4BA5-BC0B-543076D2BAB6}" dt="2023-04-01T00:16:00.300" v="962" actId="1076"/>
        <pc:sldMkLst>
          <pc:docMk/>
          <pc:sldMk cId="3825708455" sldId="276"/>
        </pc:sldMkLst>
        <pc:spChg chg="mod">
          <ac:chgData name="matthew phillips" userId="7a28054db87882b8" providerId="Windows Live" clId="Web-{8F711590-78BC-4BA5-BC0B-543076D2BAB6}" dt="2023-04-01T00:16:00.300" v="962" actId="1076"/>
          <ac:spMkLst>
            <pc:docMk/>
            <pc:sldMk cId="3825708455" sldId="276"/>
            <ac:spMk id="2" creationId="{C46B9AA6-3756-C3EE-D6C3-E234F291FAFA}"/>
          </ac:spMkLst>
        </pc:spChg>
        <pc:spChg chg="del mod">
          <ac:chgData name="matthew phillips" userId="7a28054db87882b8" providerId="Windows Live" clId="Web-{8F711590-78BC-4BA5-BC0B-543076D2BAB6}" dt="2023-04-01T00:09:42.372" v="926"/>
          <ac:spMkLst>
            <pc:docMk/>
            <pc:sldMk cId="3825708455" sldId="276"/>
            <ac:spMk id="3" creationId="{7CB02097-B36F-0F0B-2C02-9BDB436708BB}"/>
          </ac:spMkLst>
        </pc:spChg>
        <pc:picChg chg="add mod">
          <ac:chgData name="matthew phillips" userId="7a28054db87882b8" providerId="Windows Live" clId="Web-{8F711590-78BC-4BA5-BC0B-543076D2BAB6}" dt="2023-04-01T00:09:58.075" v="928" actId="1076"/>
          <ac:picMkLst>
            <pc:docMk/>
            <pc:sldMk cId="3825708455" sldId="276"/>
            <ac:picMk id="4" creationId="{EDA2877A-AEB4-00A1-C63B-CF1E8669D999}"/>
          </ac:picMkLst>
        </pc:picChg>
        <pc:picChg chg="add mod">
          <ac:chgData name="matthew phillips" userId="7a28054db87882b8" providerId="Windows Live" clId="Web-{8F711590-78BC-4BA5-BC0B-543076D2BAB6}" dt="2023-04-01T00:10:41.451" v="933" actId="1076"/>
          <ac:picMkLst>
            <pc:docMk/>
            <pc:sldMk cId="3825708455" sldId="276"/>
            <ac:picMk id="5" creationId="{A059F9AD-B9BC-8AA4-E4EE-F37A86532D18}"/>
          </ac:picMkLst>
        </pc:picChg>
        <pc:picChg chg="add mod">
          <ac:chgData name="matthew phillips" userId="7a28054db87882b8" providerId="Windows Live" clId="Web-{8F711590-78BC-4BA5-BC0B-543076D2BAB6}" dt="2023-04-01T00:14:27.939" v="954" actId="1076"/>
          <ac:picMkLst>
            <pc:docMk/>
            <pc:sldMk cId="3825708455" sldId="276"/>
            <ac:picMk id="6" creationId="{F03F6CC4-9BA4-6AE3-14EB-4C226DC61F20}"/>
          </ac:picMkLst>
        </pc:picChg>
        <pc:picChg chg="add mod">
          <ac:chgData name="matthew phillips" userId="7a28054db87882b8" providerId="Windows Live" clId="Web-{8F711590-78BC-4BA5-BC0B-543076D2BAB6}" dt="2023-04-01T00:14:42.455" v="957" actId="1076"/>
          <ac:picMkLst>
            <pc:docMk/>
            <pc:sldMk cId="3825708455" sldId="276"/>
            <ac:picMk id="8" creationId="{A880C9DF-437C-A778-78B3-62D86B8A2E09}"/>
          </ac:picMkLst>
        </pc:picChg>
        <pc:picChg chg="add">
          <ac:chgData name="matthew phillips" userId="7a28054db87882b8" providerId="Windows Live" clId="Web-{8F711590-78BC-4BA5-BC0B-543076D2BAB6}" dt="2023-04-01T00:13:55.392" v="950"/>
          <ac:picMkLst>
            <pc:docMk/>
            <pc:sldMk cId="3825708455" sldId="276"/>
            <ac:picMk id="9" creationId="{2CF1A797-C571-CD7D-81DE-8197A6CAF4E9}"/>
          </ac:picMkLst>
        </pc:picChg>
        <pc:picChg chg="add">
          <ac:chgData name="matthew phillips" userId="7a28054db87882b8" providerId="Windows Live" clId="Web-{8F711590-78BC-4BA5-BC0B-543076D2BAB6}" dt="2023-04-01T00:14:30.736" v="955"/>
          <ac:picMkLst>
            <pc:docMk/>
            <pc:sldMk cId="3825708455" sldId="276"/>
            <ac:picMk id="10" creationId="{E290615C-BC37-3A1A-4674-755F45EA795A}"/>
          </ac:picMkLst>
        </pc:picChg>
        <pc:picChg chg="add">
          <ac:chgData name="matthew phillips" userId="7a28054db87882b8" providerId="Windows Live" clId="Web-{8F711590-78BC-4BA5-BC0B-543076D2BAB6}" dt="2023-04-01T00:14:33.158" v="956"/>
          <ac:picMkLst>
            <pc:docMk/>
            <pc:sldMk cId="3825708455" sldId="276"/>
            <ac:picMk id="11" creationId="{2931F125-B457-0395-2609-DC9F20BB2438}"/>
          </ac:picMkLst>
        </pc:picChg>
        <pc:picChg chg="add mod">
          <ac:chgData name="matthew phillips" userId="7a28054db87882b8" providerId="Windows Live" clId="Web-{8F711590-78BC-4BA5-BC0B-543076D2BAB6}" dt="2023-04-01T00:15:33.893" v="961" actId="1076"/>
          <ac:picMkLst>
            <pc:docMk/>
            <pc:sldMk cId="3825708455" sldId="276"/>
            <ac:picMk id="13" creationId="{B4FB7BFD-4D69-2E4D-7707-9B4B048DA1CE}"/>
          </ac:picMkLst>
        </pc:picChg>
      </pc:sldChg>
      <pc:sldChg chg="modSp">
        <pc:chgData name="matthew phillips" userId="7a28054db87882b8" providerId="Windows Live" clId="Web-{8F711590-78BC-4BA5-BC0B-543076D2BAB6}" dt="2023-04-01T00:24:07.934" v="1117" actId="20577"/>
        <pc:sldMkLst>
          <pc:docMk/>
          <pc:sldMk cId="207560513" sldId="277"/>
        </pc:sldMkLst>
        <pc:spChg chg="mod">
          <ac:chgData name="matthew phillips" userId="7a28054db87882b8" providerId="Windows Live" clId="Web-{8F711590-78BC-4BA5-BC0B-543076D2BAB6}" dt="2023-04-01T00:17:46.927" v="978" actId="20577"/>
          <ac:spMkLst>
            <pc:docMk/>
            <pc:sldMk cId="207560513" sldId="277"/>
            <ac:spMk id="2" creationId="{99941DC8-19BD-2BB1-BCB4-F713CF5B6E95}"/>
          </ac:spMkLst>
        </pc:spChg>
        <pc:spChg chg="mod">
          <ac:chgData name="matthew phillips" userId="7a28054db87882b8" providerId="Windows Live" clId="Web-{8F711590-78BC-4BA5-BC0B-543076D2BAB6}" dt="2023-04-01T00:24:07.934" v="1117" actId="20577"/>
          <ac:spMkLst>
            <pc:docMk/>
            <pc:sldMk cId="207560513" sldId="277"/>
            <ac:spMk id="3" creationId="{45F17598-F7A1-5616-4416-E585FE7C9EA2}"/>
          </ac:spMkLst>
        </pc:spChg>
      </pc:sldChg>
      <pc:sldChg chg="addSp delSp modSp">
        <pc:chgData name="matthew phillips" userId="7a28054db87882b8" providerId="Windows Live" clId="Web-{8F711590-78BC-4BA5-BC0B-543076D2BAB6}" dt="2023-04-01T00:26:06.779" v="1133" actId="1076"/>
        <pc:sldMkLst>
          <pc:docMk/>
          <pc:sldMk cId="3689036944" sldId="278"/>
        </pc:sldMkLst>
        <pc:spChg chg="del">
          <ac:chgData name="matthew phillips" userId="7a28054db87882b8" providerId="Windows Live" clId="Web-{8F711590-78BC-4BA5-BC0B-543076D2BAB6}" dt="2023-04-01T00:24:11.887" v="1118"/>
          <ac:spMkLst>
            <pc:docMk/>
            <pc:sldMk cId="3689036944" sldId="278"/>
            <ac:spMk id="2" creationId="{1E09481B-EDA2-D276-9289-CA4966BAD323}"/>
          </ac:spMkLst>
        </pc:spChg>
        <pc:spChg chg="del">
          <ac:chgData name="matthew phillips" userId="7a28054db87882b8" providerId="Windows Live" clId="Web-{8F711590-78BC-4BA5-BC0B-543076D2BAB6}" dt="2023-04-01T00:24:23.450" v="1119"/>
          <ac:spMkLst>
            <pc:docMk/>
            <pc:sldMk cId="3689036944" sldId="278"/>
            <ac:spMk id="3" creationId="{4D721103-DE12-2BA3-1C02-80496601DA39}"/>
          </ac:spMkLst>
        </pc:spChg>
        <pc:picChg chg="add mod ord">
          <ac:chgData name="matthew phillips" userId="7a28054db87882b8" providerId="Windows Live" clId="Web-{8F711590-78BC-4BA5-BC0B-543076D2BAB6}" dt="2023-04-01T00:26:06.779" v="1133" actId="1076"/>
          <ac:picMkLst>
            <pc:docMk/>
            <pc:sldMk cId="3689036944" sldId="278"/>
            <ac:picMk id="4" creationId="{69871F65-0DC6-7E43-84D7-8567739BBEAC}"/>
          </ac:picMkLst>
        </pc:picChg>
        <pc:picChg chg="add mod">
          <ac:chgData name="matthew phillips" userId="7a28054db87882b8" providerId="Windows Live" clId="Web-{8F711590-78BC-4BA5-BC0B-543076D2BAB6}" dt="2023-04-01T00:25:34.576" v="1131" actId="1076"/>
          <ac:picMkLst>
            <pc:docMk/>
            <pc:sldMk cId="3689036944" sldId="278"/>
            <ac:picMk id="5" creationId="{7DCFC491-9EB0-6E20-0C88-BE4250E8B7F8}"/>
          </ac:picMkLst>
        </pc:picChg>
      </pc:sldChg>
      <pc:sldChg chg="addSp delSp modSp">
        <pc:chgData name="matthew phillips" userId="7a28054db87882b8" providerId="Windows Live" clId="Web-{8F711590-78BC-4BA5-BC0B-543076D2BAB6}" dt="2023-04-01T00:31:39.379" v="1168" actId="1076"/>
        <pc:sldMkLst>
          <pc:docMk/>
          <pc:sldMk cId="1595863495" sldId="279"/>
        </pc:sldMkLst>
        <pc:spChg chg="mod">
          <ac:chgData name="matthew phillips" userId="7a28054db87882b8" providerId="Windows Live" clId="Web-{8F711590-78BC-4BA5-BC0B-543076D2BAB6}" dt="2023-04-01T00:29:16.736" v="1158" actId="20577"/>
          <ac:spMkLst>
            <pc:docMk/>
            <pc:sldMk cId="1595863495" sldId="279"/>
            <ac:spMk id="2" creationId="{02B58C51-E88F-E1CF-6190-35C9D5352B9A}"/>
          </ac:spMkLst>
        </pc:spChg>
        <pc:spChg chg="del mod">
          <ac:chgData name="matthew phillips" userId="7a28054db87882b8" providerId="Windows Live" clId="Web-{8F711590-78BC-4BA5-BC0B-543076D2BAB6}" dt="2023-04-01T00:29:00.751" v="1156"/>
          <ac:spMkLst>
            <pc:docMk/>
            <pc:sldMk cId="1595863495" sldId="279"/>
            <ac:spMk id="3" creationId="{CEE018DC-1DD7-E228-E28F-0448D3C8E9B8}"/>
          </ac:spMkLst>
        </pc:spChg>
        <pc:picChg chg="add mod">
          <ac:chgData name="matthew phillips" userId="7a28054db87882b8" providerId="Windows Live" clId="Web-{8F711590-78BC-4BA5-BC0B-543076D2BAB6}" dt="2023-04-01T00:31:12.832" v="1163" actId="1076"/>
          <ac:picMkLst>
            <pc:docMk/>
            <pc:sldMk cId="1595863495" sldId="279"/>
            <ac:picMk id="4" creationId="{9025840C-E986-FC23-5729-FF6EEB78EBE0}"/>
          </ac:picMkLst>
        </pc:picChg>
        <pc:picChg chg="add mod">
          <ac:chgData name="matthew phillips" userId="7a28054db87882b8" providerId="Windows Live" clId="Web-{8F711590-78BC-4BA5-BC0B-543076D2BAB6}" dt="2023-04-01T00:31:39.379" v="1168" actId="1076"/>
          <ac:picMkLst>
            <pc:docMk/>
            <pc:sldMk cId="1595863495" sldId="279"/>
            <ac:picMk id="5" creationId="{24526F06-8AF0-0EE1-7A28-B2DD29B75C48}"/>
          </ac:picMkLst>
        </pc:picChg>
      </pc:sldChg>
      <pc:sldChg chg="addSp delSp modSp">
        <pc:chgData name="matthew phillips" userId="7a28054db87882b8" providerId="Windows Live" clId="Web-{8F711590-78BC-4BA5-BC0B-543076D2BAB6}" dt="2023-04-01T00:35:10.711" v="1187" actId="1076"/>
        <pc:sldMkLst>
          <pc:docMk/>
          <pc:sldMk cId="3971816776" sldId="280"/>
        </pc:sldMkLst>
        <pc:spChg chg="mod">
          <ac:chgData name="matthew phillips" userId="7a28054db87882b8" providerId="Windows Live" clId="Web-{8F711590-78BC-4BA5-BC0B-543076D2BAB6}" dt="2023-04-01T00:35:03.461" v="1185" actId="14100"/>
          <ac:spMkLst>
            <pc:docMk/>
            <pc:sldMk cId="3971816776" sldId="280"/>
            <ac:spMk id="2" creationId="{49CD00B8-9613-CA92-5628-B6F7630A4886}"/>
          </ac:spMkLst>
        </pc:spChg>
        <pc:spChg chg="del">
          <ac:chgData name="matthew phillips" userId="7a28054db87882b8" providerId="Windows Live" clId="Web-{8F711590-78BC-4BA5-BC0B-543076D2BAB6}" dt="2023-04-01T00:32:31.036" v="1169"/>
          <ac:spMkLst>
            <pc:docMk/>
            <pc:sldMk cId="3971816776" sldId="280"/>
            <ac:spMk id="3" creationId="{2DA59686-F6A9-A0EA-822D-491AF00C47BB}"/>
          </ac:spMkLst>
        </pc:spChg>
        <pc:spChg chg="add del mod">
          <ac:chgData name="matthew phillips" userId="7a28054db87882b8" providerId="Windows Live" clId="Web-{8F711590-78BC-4BA5-BC0B-543076D2BAB6}" dt="2023-04-01T00:33:44.147" v="1176"/>
          <ac:spMkLst>
            <pc:docMk/>
            <pc:sldMk cId="3971816776" sldId="280"/>
            <ac:spMk id="6" creationId="{C70E6602-EE26-729C-65F1-DF36AE3272FA}"/>
          </ac:spMkLst>
        </pc:spChg>
        <pc:spChg chg="add del mod">
          <ac:chgData name="matthew phillips" userId="7a28054db87882b8" providerId="Windows Live" clId="Web-{8F711590-78BC-4BA5-BC0B-543076D2BAB6}" dt="2023-04-01T00:34:40.101" v="1178"/>
          <ac:spMkLst>
            <pc:docMk/>
            <pc:sldMk cId="3971816776" sldId="280"/>
            <ac:spMk id="9" creationId="{8BE96394-4CEB-2F56-671F-270E8EDAFF47}"/>
          </ac:spMkLst>
        </pc:spChg>
        <pc:picChg chg="add del mod ord">
          <ac:chgData name="matthew phillips" userId="7a28054db87882b8" providerId="Windows Live" clId="Web-{8F711590-78BC-4BA5-BC0B-543076D2BAB6}" dt="2023-04-01T00:32:31.114" v="1170"/>
          <ac:picMkLst>
            <pc:docMk/>
            <pc:sldMk cId="3971816776" sldId="280"/>
            <ac:picMk id="4" creationId="{68669799-1F9E-547A-7A31-EFACFC791E6D}"/>
          </ac:picMkLst>
        </pc:picChg>
        <pc:picChg chg="add del mod ord">
          <ac:chgData name="matthew phillips" userId="7a28054db87882b8" providerId="Windows Live" clId="Web-{8F711590-78BC-4BA5-BC0B-543076D2BAB6}" dt="2023-04-01T00:33:44.944" v="1177"/>
          <ac:picMkLst>
            <pc:docMk/>
            <pc:sldMk cId="3971816776" sldId="280"/>
            <ac:picMk id="7" creationId="{6D1E32AB-40E4-BC13-7CD6-51CC253CD1B5}"/>
          </ac:picMkLst>
        </pc:picChg>
        <pc:picChg chg="add mod ord">
          <ac:chgData name="matthew phillips" userId="7a28054db87882b8" providerId="Windows Live" clId="Web-{8F711590-78BC-4BA5-BC0B-543076D2BAB6}" dt="2023-04-01T00:35:10.711" v="1187" actId="1076"/>
          <ac:picMkLst>
            <pc:docMk/>
            <pc:sldMk cId="3971816776" sldId="280"/>
            <ac:picMk id="10" creationId="{AD40CD19-1803-01B6-39E5-34274D129155}"/>
          </ac:picMkLst>
        </pc:picChg>
      </pc:sldChg>
    </pc:docChg>
  </pc:docChgLst>
  <pc:docChgLst>
    <pc:chgData name="matthew phillips" userId="7a28054db87882b8" providerId="Windows Live" clId="Web-{95F76342-B8FE-447F-838F-34E5C97B19C7}"/>
    <pc:docChg chg="delSld modSld">
      <pc:chgData name="matthew phillips" userId="7a28054db87882b8" providerId="Windows Live" clId="Web-{95F76342-B8FE-447F-838F-34E5C97B19C7}" dt="2023-04-01T00:48:44.405" v="82" actId="14100"/>
      <pc:docMkLst>
        <pc:docMk/>
      </pc:docMkLst>
      <pc:sldChg chg="delSp modSp">
        <pc:chgData name="matthew phillips" userId="7a28054db87882b8" providerId="Windows Live" clId="Web-{95F76342-B8FE-447F-838F-34E5C97B19C7}" dt="2023-04-01T00:41:33.329" v="3" actId="1076"/>
        <pc:sldMkLst>
          <pc:docMk/>
          <pc:sldMk cId="3825708455" sldId="276"/>
        </pc:sldMkLst>
        <pc:picChg chg="mod">
          <ac:chgData name="matthew phillips" userId="7a28054db87882b8" providerId="Windows Live" clId="Web-{95F76342-B8FE-447F-838F-34E5C97B19C7}" dt="2023-04-01T00:41:33.329" v="3" actId="1076"/>
          <ac:picMkLst>
            <pc:docMk/>
            <pc:sldMk cId="3825708455" sldId="276"/>
            <ac:picMk id="8" creationId="{A880C9DF-437C-A778-78B3-62D86B8A2E09}"/>
          </ac:picMkLst>
        </pc:picChg>
        <pc:picChg chg="del">
          <ac:chgData name="matthew phillips" userId="7a28054db87882b8" providerId="Windows Live" clId="Web-{95F76342-B8FE-447F-838F-34E5C97B19C7}" dt="2023-04-01T00:41:20.563" v="2"/>
          <ac:picMkLst>
            <pc:docMk/>
            <pc:sldMk cId="3825708455" sldId="276"/>
            <ac:picMk id="9" creationId="{2CF1A797-C571-CD7D-81DE-8197A6CAF4E9}"/>
          </ac:picMkLst>
        </pc:picChg>
        <pc:picChg chg="del">
          <ac:chgData name="matthew phillips" userId="7a28054db87882b8" providerId="Windows Live" clId="Web-{95F76342-B8FE-447F-838F-34E5C97B19C7}" dt="2023-04-01T00:41:15.376" v="0"/>
          <ac:picMkLst>
            <pc:docMk/>
            <pc:sldMk cId="3825708455" sldId="276"/>
            <ac:picMk id="10" creationId="{E290615C-BC37-3A1A-4674-755F45EA795A}"/>
          </ac:picMkLst>
        </pc:picChg>
        <pc:picChg chg="del">
          <ac:chgData name="matthew phillips" userId="7a28054db87882b8" providerId="Windows Live" clId="Web-{95F76342-B8FE-447F-838F-34E5C97B19C7}" dt="2023-04-01T00:41:17.407" v="1"/>
          <ac:picMkLst>
            <pc:docMk/>
            <pc:sldMk cId="3825708455" sldId="276"/>
            <ac:picMk id="11" creationId="{2931F125-B457-0395-2609-DC9F20BB2438}"/>
          </ac:picMkLst>
        </pc:picChg>
      </pc:sldChg>
      <pc:sldChg chg="addSp modSp">
        <pc:chgData name="matthew phillips" userId="7a28054db87882b8" providerId="Windows Live" clId="Web-{95F76342-B8FE-447F-838F-34E5C97B19C7}" dt="2023-04-01T00:42:45.284" v="9" actId="1076"/>
        <pc:sldMkLst>
          <pc:docMk/>
          <pc:sldMk cId="3689036944" sldId="278"/>
        </pc:sldMkLst>
        <pc:picChg chg="add mod">
          <ac:chgData name="matthew phillips" userId="7a28054db87882b8" providerId="Windows Live" clId="Web-{95F76342-B8FE-447F-838F-34E5C97B19C7}" dt="2023-04-01T00:42:45.284" v="9" actId="1076"/>
          <ac:picMkLst>
            <pc:docMk/>
            <pc:sldMk cId="3689036944" sldId="278"/>
            <ac:picMk id="3" creationId="{5DB725E3-C290-0FA0-F4E5-0BB2212EC5BF}"/>
          </ac:picMkLst>
        </pc:picChg>
        <pc:picChg chg="mod">
          <ac:chgData name="matthew phillips" userId="7a28054db87882b8" providerId="Windows Live" clId="Web-{95F76342-B8FE-447F-838F-34E5C97B19C7}" dt="2023-04-01T00:42:12.502" v="5" actId="1076"/>
          <ac:picMkLst>
            <pc:docMk/>
            <pc:sldMk cId="3689036944" sldId="278"/>
            <ac:picMk id="4" creationId="{69871F65-0DC6-7E43-84D7-8567739BBEAC}"/>
          </ac:picMkLst>
        </pc:picChg>
      </pc:sldChg>
      <pc:sldChg chg="del">
        <pc:chgData name="matthew phillips" userId="7a28054db87882b8" providerId="Windows Live" clId="Web-{95F76342-B8FE-447F-838F-34E5C97B19C7}" dt="2023-04-01T00:43:26.191" v="10"/>
        <pc:sldMkLst>
          <pc:docMk/>
          <pc:sldMk cId="758964584" sldId="281"/>
        </pc:sldMkLst>
      </pc:sldChg>
      <pc:sldChg chg="del">
        <pc:chgData name="matthew phillips" userId="7a28054db87882b8" providerId="Windows Live" clId="Web-{95F76342-B8FE-447F-838F-34E5C97B19C7}" dt="2023-04-01T00:43:27.363" v="11"/>
        <pc:sldMkLst>
          <pc:docMk/>
          <pc:sldMk cId="1076728300" sldId="282"/>
        </pc:sldMkLst>
      </pc:sldChg>
      <pc:sldChg chg="del">
        <pc:chgData name="matthew phillips" userId="7a28054db87882b8" providerId="Windows Live" clId="Web-{95F76342-B8FE-447F-838F-34E5C97B19C7}" dt="2023-04-01T00:43:28.301" v="12"/>
        <pc:sldMkLst>
          <pc:docMk/>
          <pc:sldMk cId="3154957991" sldId="283"/>
        </pc:sldMkLst>
      </pc:sldChg>
      <pc:sldChg chg="del">
        <pc:chgData name="matthew phillips" userId="7a28054db87882b8" providerId="Windows Live" clId="Web-{95F76342-B8FE-447F-838F-34E5C97B19C7}" dt="2023-04-01T00:43:29.144" v="13"/>
        <pc:sldMkLst>
          <pc:docMk/>
          <pc:sldMk cId="3962339194" sldId="284"/>
        </pc:sldMkLst>
      </pc:sldChg>
      <pc:sldChg chg="del">
        <pc:chgData name="matthew phillips" userId="7a28054db87882b8" providerId="Windows Live" clId="Web-{95F76342-B8FE-447F-838F-34E5C97B19C7}" dt="2023-04-01T00:43:29.722" v="14"/>
        <pc:sldMkLst>
          <pc:docMk/>
          <pc:sldMk cId="3809310896" sldId="285"/>
        </pc:sldMkLst>
      </pc:sldChg>
      <pc:sldChg chg="del">
        <pc:chgData name="matthew phillips" userId="7a28054db87882b8" providerId="Windows Live" clId="Web-{95F76342-B8FE-447F-838F-34E5C97B19C7}" dt="2023-04-01T00:43:30.457" v="15"/>
        <pc:sldMkLst>
          <pc:docMk/>
          <pc:sldMk cId="2183683892" sldId="286"/>
        </pc:sldMkLst>
      </pc:sldChg>
      <pc:sldChg chg="del">
        <pc:chgData name="matthew phillips" userId="7a28054db87882b8" providerId="Windows Live" clId="Web-{95F76342-B8FE-447F-838F-34E5C97B19C7}" dt="2023-04-01T00:43:30.926" v="16"/>
        <pc:sldMkLst>
          <pc:docMk/>
          <pc:sldMk cId="1268888911" sldId="287"/>
        </pc:sldMkLst>
      </pc:sldChg>
      <pc:sldChg chg="del">
        <pc:chgData name="matthew phillips" userId="7a28054db87882b8" providerId="Windows Live" clId="Web-{95F76342-B8FE-447F-838F-34E5C97B19C7}" dt="2023-04-01T00:43:32.347" v="17"/>
        <pc:sldMkLst>
          <pc:docMk/>
          <pc:sldMk cId="272929552" sldId="288"/>
        </pc:sldMkLst>
      </pc:sldChg>
      <pc:sldChg chg="addSp delSp modSp">
        <pc:chgData name="matthew phillips" userId="7a28054db87882b8" providerId="Windows Live" clId="Web-{95F76342-B8FE-447F-838F-34E5C97B19C7}" dt="2023-04-01T00:48:44.405" v="82" actId="14100"/>
        <pc:sldMkLst>
          <pc:docMk/>
          <pc:sldMk cId="2817276949" sldId="289"/>
        </pc:sldMkLst>
        <pc:spChg chg="mod">
          <ac:chgData name="matthew phillips" userId="7a28054db87882b8" providerId="Windows Live" clId="Web-{95F76342-B8FE-447F-838F-34E5C97B19C7}" dt="2023-04-01T00:47:41.935" v="80" actId="14100"/>
          <ac:spMkLst>
            <pc:docMk/>
            <pc:sldMk cId="2817276949" sldId="289"/>
            <ac:spMk id="2" creationId="{A73B884C-FAB1-CC95-FBF5-ED562CCA9679}"/>
          </ac:spMkLst>
        </pc:spChg>
        <pc:spChg chg="del">
          <ac:chgData name="matthew phillips" userId="7a28054db87882b8" providerId="Windows Live" clId="Web-{95F76342-B8FE-447F-838F-34E5C97B19C7}" dt="2023-04-01T00:44:02.149" v="18"/>
          <ac:spMkLst>
            <pc:docMk/>
            <pc:sldMk cId="2817276949" sldId="289"/>
            <ac:spMk id="3" creationId="{59611B05-0CCC-2DF2-1BBF-D28F08339B26}"/>
          </ac:spMkLst>
        </pc:spChg>
        <pc:picChg chg="add mod ord">
          <ac:chgData name="matthew phillips" userId="7a28054db87882b8" providerId="Windows Live" clId="Web-{95F76342-B8FE-447F-838F-34E5C97B19C7}" dt="2023-04-01T00:48:44.405" v="82" actId="14100"/>
          <ac:picMkLst>
            <pc:docMk/>
            <pc:sldMk cId="2817276949" sldId="289"/>
            <ac:picMk id="4" creationId="{AD87F37F-64C8-C412-A912-D22DCC9AF5B0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1T00:36:01.602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37384 6888 16383 0 0,'4'-4'0'0'0,"5"-6"0"0"0,6 0 0 0 0,4-4 0 0 0,4 1 0 0 0,-4-1 0 0 0,1 1 0 0 0,0 0 0 0 0,1-4 0 0 0,1 3 0 0 0,1 2 0 0 0,1 1 0 0 0,0 0 0 0 0,1 4 0 0 0,-1 2 0 0 0,1 2 0 0 0,-1 2 0 0 0,1 0 0 0 0,-1 2 0 0 0,1-1 0 0 0,-1 1 0 0 0,0-1 0 0 0,1 0 0 0 0,-1 1 0 0 0,0 3 0 0 0,1 1 0 0 0,-1 1 0 0 0,-4 2 0 0 0,-1 1 0 0 0,0 2 0 0 0,1 0 0 0 0,2 1 0 0 0,0 0 0 0 0,1 1 0 0 0,1-1 0 0 0,1 1 0 0 0,-1-1 0 0 0,1 1 0 0 0,-1 2 0 0 0,1 4 0 0 0,-1-3 0 0 0,-4 2 0 0 0,-1-4 0 0 0,0-3 0 0 0,-3 0 0 0 0,0-2 0 0 0,1 2 0 0 0,-2 3 0 0 0,1 0 0 0 0,1 0 0 0 0,-2 4 0 0 0,1-3 0 0 0,1 1 0 0 0,3 2 0 0 0,1 2 0 0 0,2 1 0 0 0,0 2 0 0 0,2 1 0 0 0,-5 0 0 0 0,0 1 0 0 0,-5-1 0 0 0,-4 1 0 0 0,-1 0 0 0 0,-1-1 0 0 0,-2 1 0 0 0,-3-1 0 0 0,-2 0 0 0 0,-1 1 0 0 0,0-1 0 0 0,-2 0 0 0 0,5 1 0 0 0,1-1 0 0 0,4 0 0 0 0,0 1 0 0 0,0-1 0 0 0,-3 0 0 0 0,-3 1 0 0 0,0-1 0 0 0,-2 0 0 0 0,-1 1 0 0 0,0-1 0 0 0,4 0 0 0 0,1 1 0 0 0,0-1 0 0 0,-2 0 0 0 0,0 1 0 0 0,-1-1 0 0 0,-1 0 0 0 0,-1 1 0 0 0,0-1 0 0 0,0 0 0 0 0,0 1 0 0 0,0-1 0 0 0,0 0 0 0 0,0 1 0 0 0,-1-1 0 0 0,1 0 0 0 0,0 1 0 0 0,0-1 0 0 0,0 0 0 0 0,0 1 0 0 0,0-1 0 0 0,0 0 0 0 0,0 1 0 0 0,0-1 0 0 0,-4 0 0 0 0,-1 1 0 0 0,-5-1 0 0 0,1 0 0 0 0,-4 1 0 0 0,2-1 0 0 0,-3 0 0 0 0,2 1 0 0 0,-1-1 0 0 0,-3-4 0 0 0,1-1 0 0 0,0 0 0 0 0,-2-3 0 0 0,1 0 0 0 0,0 1 0 0 0,-2-2 0 0 0,3 0 0 0 0,-1-2 0 0 0,3 1 0 0 0,-2-2 0 0 0,4 1 0 0 0,-2-2 0 0 0,-3-2 0 0 0,2 1 0 0 0,-1-1 0 0 0,-2-3 0 0 0,1 3 0 0 0,0 0 0 0 0,-1-3 0 0 0,1 3 0 0 0,0-1 0 0 0,-1-1 0 0 0,1 2 0 0 0,1 0 0 0 0,-3-3 0 0 0,3 3 0 0 0,-1 0 0 0 0,-2-2 0 0 0,-1-2 0 0 0,-2-2 0 0 0,-2-2 0 0 0,-1 0 0 0 0,0-1 0 0 0,-5 0 0 0 0,-1-1 0 0 0,0 1 0 0 0,1-1 0 0 0,2 1 0 0 0,0 0 0 0 0,2 0 0 0 0,0-4 0 0 0,1-2 0 0 0,0-3 0 0 0,-1-1 0 0 0,1-2 0 0 0,0 0 0 0 0,0-1 0 0 0,0 1 0 0 0,0-1 0 0 0,-1-3 0 0 0,1 1 0 0 0,4 0 0 0 0,1-3 0 0 0,0 3 0 0 0,3-1 0 0 0,0-2 0 0 0,-1 3 0 0 0,2-1 0 0 0,-1-2 0 0 0,-1 3 0 0 0,-2-1 0 0 0,2-2 0 0 0,0 3 0 0 0,-2-1 0 0 0,3-1 0 0 0,0 1 0 0 0,-1 1 0 0 0,1-3 0 0 0,0 3 0 0 0,-1-1 0 0 0,2-2 0 0 0,-1 3 0 0 0,-1-1 0 0 0,1-1 0 0 0,0 1 0 0 0,-1 1 0 0 0,2-3 0 0 0,-1 3 0 0 0,-2-1 0 0 0,3-2 0 0 0,-1 3 0 0 0,3-1 0 0 0,-1 3 0 0 0,-2-1 0 0 0,-3-2 0 0 0,-2-3 0 0 0,-1-1 0 0 0,3-3 0 0 0,0 0 0 0 0,-1-2 0 0 0,4 1 0 0 0,0-1 0 0 0,2 0 0 0 0,0 0 0 0 0,3 1 0 0 0,-2-1 0 0 0,2 1 0 0 0,-2-1 0 0 0,2 1 0 0 0,-2 0 0 0 0,2-1 0 0 0,-2 1 0 0 0,2 0 0 0 0,-2-1 0 0 0,1 1 0 0 0,4 0 0 0 0,2 0 0 0 0,2-1 0 0 0,2 1 0 0 0,2 0 0 0 0,0-1 0 0 0,1 1 0 0 0,-1 0 0 0 0,1-1 0 0 0,-1 1 0 0 0,0 0 0 0 0,0-1 0 0 0,1 1 0 0 0,-6 4 0 0 0,0 1 0 0 0,0 0 0 0 0,0-1 0 0 0,6-2 0 0 0,3 0 0 0 0,0-1 0 0 0,4-1 0 0 0,1-1 0 0 0,2 5 0 0 0,0 1 0 0 0,2 0 0 0 0,3-2 0 0 0,3 0 0 0 0,2-2 0 0 0,2 0 0 0 0,1-1 0 0 0,1 0 0 0 0,0 3 0 0 0,-5 2 0 0 0,0 0 0 0 0,-1-1 0 0 0,2-2 0 0 0,0 0 0 0 0,2-2 0 0 0,0 0 0 0 0,1 0 0 0 0,0-1 0 0 0,1 1 0 0 0,-1-1 0 0 0,1 1 0 0 0,-1-1 0 0 0,1 1 0 0 0,-1 0 0 0 0,0-1 0 0 0,1 1 0 0 0,-1 0 0 0 0,0-1 0 0 0,1 1 0 0 0,-1 0 0 0 0,0-1 0 0 0,1 5 0 0 0,-5 1 0 0 0,-1 4 0 0 0,-4 1 0 0 0,-1 2 0 0 0,-2-1 0 0 0,1 2 0 0 0,-2 3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1T00:36:01.603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19475 6827 16383 0 0,'4'0'0'0'0,"2"-4"0"0"0,3-2 0 0 0,1-3 0 0 0,2-1 0 0 0,0-2 0 0 0,1 0 0 0 0,4 3 0 0 0,-3-2 0 0 0,2 2 0 0 0,2 2 0 0 0,-3-3 0 0 0,1 2 0 0 0,2-3 0 0 0,2 1 0 0 0,1-2 0 0 0,2 0 0 0 0,1 4 0 0 0,0 2 0 0 0,1 2 0 0 0,-1 2 0 0 0,1 1 0 0 0,0 1 0 0 0,-1 1 0 0 0,1-1 0 0 0,-1 1 0 0 0,0-1 0 0 0,1 1 0 0 0,-1-1 0 0 0,0 0 0 0 0,1 0 0 0 0,-1 0 0 0 0,0 0 0 0 0,1 0 0 0 0,-1 0 0 0 0,0 0 0 0 0,1 0 0 0 0,-1 0 0 0 0,0 0 0 0 0,1 0 0 0 0,-1 0 0 0 0,-4 4 0 0 0,-1 1 0 0 0,0 1 0 0 0,1 2 0 0 0,2 0 0 0 0,0 4 0 0 0,1-2 0 0 0,1 3 0 0 0,1-1 0 0 0,-1 1 0 0 0,1-1 0 0 0,-1 1 0 0 0,1-1 0 0 0,-1 1 0 0 0,1-2 0 0 0,-1 2 0 0 0,0-1 0 0 0,1 0 0 0 0,-1 0 0 0 0,0 1 0 0 0,1-2 0 0 0,-1 2 0 0 0,0-2 0 0 0,1-2 0 0 0,-5 1 0 0 0,-1-1 0 0 0,0-2 0 0 0,1 2 0 0 0,1 4 0 0 0,-3 3 0 0 0,0-1 0 0 0,-3 2 0 0 0,-1-3 0 0 0,-1 1 0 0 0,-1 2 0 0 0,0 2 0 0 0,0-3 0 0 0,-1 2 0 0 0,2 0 0 0 0,-2 2 0 0 0,2-2 0 0 0,-2-1 0 0 0,-2 1 0 0 0,-3 3 0 0 0,-3 0 0 0 0,-1 2 0 0 0,-1 0 0 0 0,-2 2 0 0 0,1-1 0 0 0,-1 1 0 0 0,1-1 0 0 0,0 1 0 0 0,-1 0 0 0 0,1-1 0 0 0,0 0 0 0 0,0 1 0 0 0,0-1 0 0 0,0 0 0 0 0,0 1 0 0 0,0-1 0 0 0,0 0 0 0 0,0 1 0 0 0,0-1 0 0 0,0 0 0 0 0,0 1 0 0 0,0-1 0 0 0,0 0 0 0 0,0 1 0 0 0,0-1 0 0 0,0 0 0 0 0,-4-3 0 0 0,-2-3 0 0 0,-3 1 0 0 0,-1 2 0 0 0,-2-4 0 0 0,0 0 0 0 0,-1 1 0 0 0,1 1 0 0 0,-1 3 0 0 0,1 0 0 0 0,3 2 0 0 0,-1-4 0 0 0,0-1 0 0 0,3 0 0 0 0,-1-2 0 0 0,-1-1 0 0 0,-1 1 0 0 0,-1 2 0 0 0,-1-2 0 0 0,-3 0 0 0 0,-4 2 0 0 0,-2-4 0 0 0,-1 1 0 0 0,-2-2 0 0 0,-1 0 0 0 0,0-2 0 0 0,4 1 0 0 0,2-2 0 0 0,-1-3 0 0 0,4 2 0 0 0,0-1 0 0 0,-1-2 0 0 0,-2 2 0 0 0,-2-1 0 0 0,3 3 0 0 0,0-1 0 0 0,-1-2 0 0 0,2 2 0 0 0,1-1 0 0 0,-1-2 0 0 0,1 2 0 0 0,1 0 0 0 0,-3-3 0 0 0,3 3 0 0 0,-1 0 0 0 0,-1-3 0 0 0,2 3 0 0 0,-1 0 0 0 0,-2-2 0 0 0,3 2 0 0 0,-1-1 0 0 0,-1-1 0 0 0,-3-2 0 0 0,-1-2 0 0 0,-2-1 0 0 0,0-2 0 0 0,-2 0 0 0 0,1 0 0 0 0,-1-1 0 0 0,0 1 0 0 0,1 0 0 0 0,-1 0 0 0 0,1-1 0 0 0,-1-3 0 0 0,1-1 0 0 0,4-5 0 0 0,1 1 0 0 0,0-4 0 0 0,-1-2 0 0 0,-2 0 0 0 0,4-1 0 0 0,0 2 0 0 0,-1 0 0 0 0,-1 1 0 0 0,-1 4 0 0 0,2-1 0 0 0,1 1 0 0 0,-1 2 0 0 0,3-2 0 0 0,0 1 0 0 0,-1 2 0 0 0,2-3 0 0 0,-1 1 0 0 0,-1 1 0 0 0,1-2 0 0 0,1 0 0 0 0,-3 3 0 0 0,3-3 0 0 0,-1 0 0 0 0,-1 2 0 0 0,1-2 0 0 0,0 1 0 0 0,-1 1 0 0 0,2-2 0 0 0,-1 0 0 0 0,-2 2 0 0 0,3-1 0 0 0,-1-1 0 0 0,-1 2 0 0 0,1-2 0 0 0,0 1 0 0 0,-1-3 0 0 0,-3 0 0 0 0,-1-1 0 0 0,-2 1 0 0 0,0-2 0 0 0,-2 1 0 0 0,1-1 0 0 0,-1 1 0 0 0,0 3 0 0 0,1-1 0 0 0,-1 1 0 0 0,5-2 0 0 0,1 1 0 0 0,4-2 0 0 0,0 1 0 0 0,3-2 0 0 0,0 1 0 0 0,1-1 0 0 0,-2 2 0 0 0,3-2 0 0 0,-3 1 0 0 0,-2-1 0 0 0,-4-2 0 0 0,3-4 0 0 0,-1 3 0 0 0,2-2 0 0 0,1 0 0 0 0,1-2 0 0 0,4-2 0 0 0,3-1 0 0 0,3-1 0 0 0,1 0 0 0 0,2-1 0 0 0,0 0 0 0 0,1 1 0 0 0,-1-1 0 0 0,1 1 0 0 0,-1-1 0 0 0,1 1 0 0 0,-1-1 0 0 0,0 1 0 0 0,0 0 0 0 0,0-1 0 0 0,0 1 0 0 0,0 0 0 0 0,0 0 0 0 0,0-1 0 0 0,0 1 0 0 0,0 0 0 0 0,0-1 0 0 0,0 1 0 0 0,0 0 0 0 0,0-1 0 0 0,-4 5 0 0 0,-2 1 0 0 0,1 0 0 0 0,1-1 0 0 0,1-1 0 0 0,5-2 0 0 0,2 0 0 0 0,1-1 0 0 0,4 0 0 0 0,-1-1 0 0 0,4 1 0 0 0,-1-1 0 0 0,2 0 0 0 0,-2 1 0 0 0,3 0 0 0 0,-2-1 0 0 0,1 1 0 0 0,-2 0 0 0 0,2 3 0 0 0,-1 3 0 0 0,1-2 0 0 0,-2 0 0 0 0,2 3 0 0 0,-1 0 0 0 0,0-1 0 0 0,0-2 0 0 0,1 3 0 0 0,-2 0 0 0 0,2 3 0 0 0,-2 0 0 0 0,2 1 0 0 0,-1 0 0 0 0,-3-2 0 0 0,1 1 0 0 0,-1-1 0 0 0,2 2 0 0 0,-1-1 0 0 0,2 2 0 0 0,-1-1 0 0 0,2 1 0 0 0,3 0 0 0 0,2-4 0 0 0,3-2 0 0 0,2-3 0 0 0,1-1 0 0 0,0-2 0 0 0,1-1 0 0 0,0 1 0 0 0,0-1 0 0 0,0 0 0 0 0,-1 4 0 0 0,-3 6 0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58CCE-E620-4F3C-9B28-D9B9FA02FFA0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1613D8-45AC-45DE-8D29-E98F102EDD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42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F269C0-E938-4ACE-9291-680DA455A4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D4DBE-F22A-58D0-A256-750D4CD21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628617"/>
            <a:ext cx="5408613" cy="302898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Kalamazoo Route Planner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07FBFF-5192-8EA1-95CE-3DE1FBE53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3843868"/>
            <a:ext cx="4264026" cy="156474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F496F"/>
                </a:solidFill>
              </a:rPr>
              <a:t>Client: Dustin Black</a:t>
            </a:r>
          </a:p>
          <a:p>
            <a:r>
              <a:rPr lang="en-US">
                <a:solidFill>
                  <a:srgbClr val="0F496F"/>
                </a:solidFill>
              </a:rPr>
              <a:t>Members: </a:t>
            </a:r>
            <a:r>
              <a:rPr lang="en-US">
                <a:solidFill>
                  <a:srgbClr val="0F496F"/>
                </a:solidFill>
                <a:effectLst/>
                <a:latin typeface="+mj-lt"/>
                <a:ea typeface="DengXian" panose="02010600030101010101" pitchFamily="2" charset="-122"/>
              </a:rPr>
              <a:t>Austin Miller, Bjarne Wilken, Christian Fuentes, Matthew Phillips, Mike Henke</a:t>
            </a:r>
            <a:endParaRPr lang="en-US">
              <a:solidFill>
                <a:srgbClr val="0F496F"/>
              </a:solidFill>
              <a:latin typeface="+mj-lt"/>
            </a:endParaRPr>
          </a:p>
        </p:txBody>
      </p:sp>
      <p:sp useBgFill="1">
        <p:nvSpPr>
          <p:cNvPr id="12" name="Snip Diagonal Corner Rectangle 6">
            <a:extLst>
              <a:ext uri="{FF2B5EF4-FFF2-40B4-BE49-F238E27FC236}">
                <a16:creationId xmlns:a16="http://schemas.microsoft.com/office/drawing/2014/main" id="{353910D8-86D8-4812-AACB-F5860956E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4977369" cy="5286838"/>
          </a:xfrm>
          <a:prstGeom prst="snip2DiagRect">
            <a:avLst>
              <a:gd name="adj1" fmla="val 976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C7957A6E-2603-D71F-6753-106D69323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512" y="1940638"/>
            <a:ext cx="3997242" cy="2668158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0DDB13E-0746-49BA-B832-3DBEF6AB5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75ABE57-032A-4BDB-8DA5-921E3A265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1CBD4F3-E4C6-4345-B5B9-225E609D3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AD7E20A-1B41-40E2-9927-FD6E3E09D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42C5E4E-9C9A-4C8F-A06F-0C25A124E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382779-711D-4169-BCDC-A353BB9E7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9433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DB369-7C4A-B8BC-D3F6-7206C5E10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2833" y="326987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n-US" sz="4800"/>
              <a:t>Road Types Drop Down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724D1-6F1A-22D8-7824-1DA9E8E5C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2832" y="1710559"/>
            <a:ext cx="8534400" cy="361526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800"/>
              <a:t>Road Types Drop down will provide the user with 4 sliders. Sliders will provide a weighted selection for user road preference.</a:t>
            </a:r>
          </a:p>
          <a:p>
            <a:r>
              <a:rPr lang="en-US" sz="2800"/>
              <a:t>Vehicle Speed Limit</a:t>
            </a:r>
          </a:p>
          <a:p>
            <a:pPr>
              <a:buClr>
                <a:srgbClr val="FFFFFF"/>
              </a:buClr>
            </a:pPr>
            <a:r>
              <a:rPr lang="en-US" sz="2800"/>
              <a:t>Car Avoidance</a:t>
            </a:r>
          </a:p>
          <a:p>
            <a:pPr>
              <a:buClr>
                <a:srgbClr val="FFFFFF"/>
              </a:buClr>
            </a:pPr>
            <a:r>
              <a:rPr lang="en-US" sz="2800"/>
              <a:t>Bike Lane Preference</a:t>
            </a:r>
          </a:p>
          <a:p>
            <a:pPr>
              <a:buClr>
                <a:srgbClr val="FFFFFF"/>
              </a:buClr>
            </a:pPr>
            <a:r>
              <a:rPr lang="en-US" sz="2800"/>
              <a:t>Sidewalk Preference</a:t>
            </a:r>
          </a:p>
        </p:txBody>
      </p:sp>
    </p:spTree>
    <p:extLst>
      <p:ext uri="{BB962C8B-B14F-4D97-AF65-F5344CB8AC3E}">
        <p14:creationId xmlns:p14="http://schemas.microsoft.com/office/powerpoint/2010/main" val="3854741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B9AA6-3756-C3EE-D6C3-E234F291F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2833" y="290454"/>
            <a:ext cx="8534400" cy="1507067"/>
          </a:xfrm>
        </p:spPr>
        <p:txBody>
          <a:bodyPr/>
          <a:lstStyle/>
          <a:p>
            <a:r>
              <a:rPr lang="en-US"/>
              <a:t>A person who's walking may want these settings.</a:t>
            </a: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EDA2877A-AEB4-00A1-C63B-CF1E8669D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056" y="2158015"/>
            <a:ext cx="2657475" cy="3943350"/>
          </a:xfrm>
          <a:prstGeom prst="rect">
            <a:avLst/>
          </a:prstGeom>
        </p:spPr>
      </p:pic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059F9AD-B9BC-8AA4-E4EE-F37A86532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2538" y="1949669"/>
            <a:ext cx="2289406" cy="4456386"/>
          </a:xfrm>
          <a:prstGeom prst="rect">
            <a:avLst/>
          </a:prstGeom>
        </p:spPr>
      </p:pic>
      <p:pic>
        <p:nvPicPr>
          <p:cNvPr id="6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03F6CC4-9BA4-6AE3-14EB-4C226DC61F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9377" y="1949670"/>
            <a:ext cx="2289405" cy="4456385"/>
          </a:xfrm>
          <a:prstGeom prst="rect">
            <a:avLst/>
          </a:prstGeom>
        </p:spPr>
      </p:pic>
      <p:pic>
        <p:nvPicPr>
          <p:cNvPr id="8" name="Graphic 6" descr="Line arrow: Straight with solid fill">
            <a:extLst>
              <a:ext uri="{FF2B5EF4-FFF2-40B4-BE49-F238E27FC236}">
                <a16:creationId xmlns:a16="http://schemas.microsoft.com/office/drawing/2014/main" id="{A880C9DF-437C-A778-78B3-62D86B8A2E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3554249" y="3751318"/>
            <a:ext cx="965685" cy="964417"/>
          </a:xfrm>
          <a:prstGeom prst="rect">
            <a:avLst/>
          </a:prstGeom>
        </p:spPr>
      </p:pic>
      <p:pic>
        <p:nvPicPr>
          <p:cNvPr id="13" name="Graphic 6" descr="Line arrow: Straight with solid fill">
            <a:extLst>
              <a:ext uri="{FF2B5EF4-FFF2-40B4-BE49-F238E27FC236}">
                <a16:creationId xmlns:a16="http://schemas.microsoft.com/office/drawing/2014/main" id="{B4FB7BFD-4D69-2E4D-7707-9B4B048DA1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7497010" y="3674334"/>
            <a:ext cx="1126105" cy="112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08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41DC8-19BD-2BB1-BCB4-F713CF5B6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212" y="316385"/>
            <a:ext cx="8534400" cy="1507067"/>
          </a:xfrm>
        </p:spPr>
        <p:txBody>
          <a:bodyPr/>
          <a:lstStyle/>
          <a:p>
            <a:pPr algn="ctr"/>
            <a:r>
              <a:rPr lang="en-US"/>
              <a:t>Amenities Drop 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17598-F7A1-5616-4416-E585FE7C9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212" y="2189747"/>
            <a:ext cx="8534400" cy="3615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800"/>
              <a:t>Amenities Drop Down will provide different buttons to check that will then display the associated amenities.</a:t>
            </a:r>
          </a:p>
          <a:p>
            <a:r>
              <a:rPr lang="en-US" sz="2400"/>
              <a:t>Grocery Stores</a:t>
            </a:r>
          </a:p>
          <a:p>
            <a:r>
              <a:rPr lang="en-US" sz="2400"/>
              <a:t>Pharmacies</a:t>
            </a:r>
          </a:p>
          <a:p>
            <a:r>
              <a:rPr lang="en-US" sz="2400"/>
              <a:t>Bars and Restaurants</a:t>
            </a:r>
          </a:p>
          <a:p>
            <a:r>
              <a:rPr lang="en-US" sz="2400"/>
              <a:t>Etc...</a:t>
            </a:r>
          </a:p>
        </p:txBody>
      </p:sp>
    </p:spTree>
    <p:extLst>
      <p:ext uri="{BB962C8B-B14F-4D97-AF65-F5344CB8AC3E}">
        <p14:creationId xmlns:p14="http://schemas.microsoft.com/office/powerpoint/2010/main" val="207560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69871F65-0DC6-7E43-84D7-8567739BB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8142" y="720834"/>
            <a:ext cx="2769962" cy="5409977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7DCFC491-9EB0-6E20-0C88-BE4250E8B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541" y="719889"/>
            <a:ext cx="2775971" cy="5418221"/>
          </a:xfrm>
          <a:prstGeom prst="rect">
            <a:avLst/>
          </a:prstGeom>
        </p:spPr>
      </p:pic>
      <p:pic>
        <p:nvPicPr>
          <p:cNvPr id="3" name="Graphic 6" descr="Line arrow: Straight with solid fill">
            <a:extLst>
              <a:ext uri="{FF2B5EF4-FFF2-40B4-BE49-F238E27FC236}">
                <a16:creationId xmlns:a16="http://schemas.microsoft.com/office/drawing/2014/main" id="{5DB725E3-C290-0FA0-F4E5-0BB2212EC5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5244662" y="2770352"/>
            <a:ext cx="1324788" cy="132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036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8C51-E88F-E1CF-6190-35C9D5352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212" y="306358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n-US" sz="4800"/>
              <a:t>About and Help Pop ups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025840C-E986-FC23-5729-FF6EEB78E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32" y="3228484"/>
            <a:ext cx="7365330" cy="3418953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24526F06-8AF0-0EE1-7A28-B2DD29B75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374" y="1584168"/>
            <a:ext cx="7154778" cy="328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863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D00B8-9613-CA92-5628-B6F7630A4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212" y="266253"/>
            <a:ext cx="8534400" cy="704962"/>
          </a:xfrm>
        </p:spPr>
        <p:txBody>
          <a:bodyPr/>
          <a:lstStyle/>
          <a:p>
            <a:pPr algn="ctr"/>
            <a:r>
              <a:rPr lang="en-US"/>
              <a:t>Website flow diagram</a:t>
            </a: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AD40CD19-1803-01B6-39E5-34274D129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8032" y="966696"/>
            <a:ext cx="7585908" cy="5736739"/>
          </a:xfrm>
        </p:spPr>
      </p:pic>
    </p:spTree>
    <p:extLst>
      <p:ext uri="{BB962C8B-B14F-4D97-AF65-F5344CB8AC3E}">
        <p14:creationId xmlns:p14="http://schemas.microsoft.com/office/powerpoint/2010/main" val="3971816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B884C-FAB1-CC95-FBF5-ED562CCA9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94" y="1124022"/>
            <a:ext cx="3778469" cy="1507067"/>
          </a:xfrm>
        </p:spPr>
        <p:txBody>
          <a:bodyPr>
            <a:normAutofit fontScale="90000"/>
          </a:bodyPr>
          <a:lstStyle/>
          <a:p>
            <a:r>
              <a:rPr lang="en-US"/>
              <a:t>Class Diagram for backend</a:t>
            </a:r>
            <a:br>
              <a:rPr lang="en-US"/>
            </a:br>
            <a:br>
              <a:rPr lang="en-US"/>
            </a:br>
            <a:r>
              <a:rPr lang="en-US"/>
              <a:t>More to come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AD87F37F-64C8-C412-A912-D22DCC9AF5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6964" y="2629"/>
            <a:ext cx="7733032" cy="6855954"/>
          </a:xfrm>
        </p:spPr>
      </p:pic>
    </p:spTree>
    <p:extLst>
      <p:ext uri="{BB962C8B-B14F-4D97-AF65-F5344CB8AC3E}">
        <p14:creationId xmlns:p14="http://schemas.microsoft.com/office/powerpoint/2010/main" val="2817276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AB8FFBB-0A2D-4D4C-B94B-320ABB349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Different coloured question marks">
            <a:extLst>
              <a:ext uri="{FF2B5EF4-FFF2-40B4-BE49-F238E27FC236}">
                <a16:creationId xmlns:a16="http://schemas.microsoft.com/office/drawing/2014/main" id="{1A3B229B-4B44-57F2-53AF-723B6AF524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1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99E80E5-39C1-2AB9-0822-2A6523FDF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051" y="685800"/>
            <a:ext cx="10051785" cy="25992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800"/>
              <a:t>Thank you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76213E53-B643-795C-8186-9AE05560D774}"/>
              </a:ext>
            </a:extLst>
          </p:cNvPr>
          <p:cNvSpPr txBox="1">
            <a:spLocks/>
          </p:cNvSpPr>
          <p:nvPr/>
        </p:nvSpPr>
        <p:spPr>
          <a:xfrm>
            <a:off x="803550" y="3683002"/>
            <a:ext cx="10469287" cy="27162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</a:pPr>
            <a:r>
              <a:rPr lang="en-US" cap="none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Any Questions?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EC92BD4-3684-4A4A-84FF-704DCA7A3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BA388E6-4C14-4B9E-A26C-CCA504DAB3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E122466-428E-43AB-9AB9-02C82A3902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749A3CE-D685-4BD6-9E32-FECB9B95F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1C33F82-A690-4D10-9DF8-7B2B300FC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C37F367-774B-4B76-82C0-09AA8E2D9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922687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Map&#10;&#10;Description automatically generated">
            <a:extLst>
              <a:ext uri="{FF2B5EF4-FFF2-40B4-BE49-F238E27FC236}">
                <a16:creationId xmlns:a16="http://schemas.microsoft.com/office/drawing/2014/main" id="{15419D18-8DEC-FD9B-B733-B6A4C33314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7428" r="1016" b="-1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788914-93C8-38A5-BCCB-F3FE9B053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029" y="2580711"/>
            <a:ext cx="6966607" cy="150706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800"/>
              <a:t>Overview </a:t>
            </a:r>
            <a:r>
              <a:rPr lang="en-US" sz="4800" err="1"/>
              <a:t>oF</a:t>
            </a:r>
            <a:r>
              <a:rPr lang="en-US" sz="4800"/>
              <a:t> GUI</a:t>
            </a:r>
          </a:p>
        </p:txBody>
      </p:sp>
    </p:spTree>
    <p:extLst>
      <p:ext uri="{BB962C8B-B14F-4D97-AF65-F5344CB8AC3E}">
        <p14:creationId xmlns:p14="http://schemas.microsoft.com/office/powerpoint/2010/main" val="137156236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F1EF17D-1B70-428C-8A8A-A2C5B390E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2FAEDF3-CEC8-4BF6-8EA7-4079C4718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98DB8F4-CD77-4FCC-8544-ADE8B478C1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2202DFE-039D-48E4-8536-FA30F248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1F05E26-510E-4164-83C7-28E4FE9D7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632161A-50D4-4D96-887A-98FC92093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29448D9-8F1D-4CFE-93BA-E0272F0DBD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4410C0-3E57-A0F0-9326-7DD8C790E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548" y="685800"/>
            <a:ext cx="7543800" cy="7012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Website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56208E-210F-9EDB-C494-1E66AC6C9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078" y="1768102"/>
            <a:ext cx="7547270" cy="40750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sz="1800">
                <a:solidFill>
                  <a:srgbClr val="0F496F"/>
                </a:solidFill>
                <a:cs typeface="Times New Roman"/>
              </a:rPr>
              <a:t>Fullscreen Map</a:t>
            </a:r>
          </a:p>
          <a:p>
            <a:pPr marL="285750" indent="-285750">
              <a:buClr>
                <a:srgbClr val="FFFFFF"/>
              </a:buClr>
              <a:buFont typeface="Arial" panose="05040102010807070707" pitchFamily="18" charset="2"/>
              <a:buChar char="•"/>
            </a:pPr>
            <a:r>
              <a:rPr lang="en-US" sz="1800">
                <a:solidFill>
                  <a:srgbClr val="0F496F"/>
                </a:solidFill>
                <a:cs typeface="Times New Roman"/>
              </a:rPr>
              <a:t>Ability to add markers to the map, Max of 2</a:t>
            </a:r>
            <a:endParaRPr lang="en-US" sz="1800">
              <a:solidFill>
                <a:srgbClr val="0F496F"/>
              </a:solidFill>
              <a:cs typeface="Times New Roman" panose="02020603050405020304" pitchFamily="18" charset="0"/>
            </a:endParaRPr>
          </a:p>
          <a:p>
            <a:pPr marL="285750" indent="-285750">
              <a:buClr>
                <a:srgbClr val="FFFFFF"/>
              </a:buClr>
              <a:buFont typeface="Arial" panose="05040102010807070707" pitchFamily="18" charset="2"/>
              <a:buChar char="•"/>
            </a:pPr>
            <a:r>
              <a:rPr lang="en-US" sz="1800">
                <a:solidFill>
                  <a:srgbClr val="0F496F"/>
                </a:solidFill>
                <a:cs typeface="Times New Roman"/>
              </a:rPr>
              <a:t>Menu Bar with many different settings that the user can enter or change.</a:t>
            </a:r>
          </a:p>
          <a:p>
            <a:pPr marL="285750" indent="-285750">
              <a:buClr>
                <a:srgbClr val="FFFFFF"/>
              </a:buClr>
              <a:buFont typeface="Arial" panose="05040102010807070707" pitchFamily="18" charset="2"/>
              <a:buChar char="•"/>
            </a:pPr>
            <a:r>
              <a:rPr lang="en-US" sz="1800">
                <a:solidFill>
                  <a:srgbClr val="0F496F"/>
                </a:solidFill>
                <a:cs typeface="Times New Roman"/>
              </a:rPr>
              <a:t>Sliders and Buttons will be used to take in user input.</a:t>
            </a:r>
          </a:p>
          <a:p>
            <a:pPr marL="285750" indent="-285750">
              <a:buClr>
                <a:srgbClr val="FFFFFF"/>
              </a:buClr>
              <a:buFont typeface="Arial" panose="05040102010807070707" pitchFamily="18" charset="2"/>
              <a:buChar char="•"/>
            </a:pPr>
            <a:r>
              <a:rPr lang="en-US" sz="1800">
                <a:solidFill>
                  <a:srgbClr val="0F496F"/>
                </a:solidFill>
                <a:cs typeface="Times New Roman"/>
              </a:rPr>
              <a:t>Menu Bar will also have help and about pop ups.</a:t>
            </a:r>
            <a:endParaRPr lang="en-US" sz="1800">
              <a:solidFill>
                <a:srgbClr val="0F496F"/>
              </a:solidFill>
              <a:cs typeface="Times New Roman" panose="02020603050405020304" pitchFamily="18" charset="0"/>
            </a:endParaRPr>
          </a:p>
          <a:p>
            <a:pPr marL="285750" indent="-285750">
              <a:buClr>
                <a:srgbClr val="FFFFFF"/>
              </a:buClr>
              <a:buFont typeface="Arial" panose="05040102010807070707" pitchFamily="18" charset="2"/>
              <a:buChar char="•"/>
            </a:pPr>
            <a:r>
              <a:rPr lang="en-US" sz="1800">
                <a:solidFill>
                  <a:srgbClr val="0F496F"/>
                </a:solidFill>
                <a:cs typeface="Times New Roman"/>
              </a:rPr>
              <a:t>Layer button to change the map view from roads to satellite.</a:t>
            </a:r>
          </a:p>
        </p:txBody>
      </p:sp>
      <p:pic>
        <p:nvPicPr>
          <p:cNvPr id="6" name="Content Placeholder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9426330-F8D1-C047-6967-B8E3D907BD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117" r="41068" b="-1"/>
          <a:stretch/>
        </p:blipFill>
        <p:spPr>
          <a:xfrm>
            <a:off x="8820603" y="10"/>
            <a:ext cx="3371397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94749DEA-AC6C-4834-A330-03A1796B8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BC5D1-BAF0-454E-9D7C-68370AA95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ABB9F45-32F7-4915-A94F-F1E34B32D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4EA6F09-00FD-4C50-A2DF-D0B1CC4C9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B8B975B-2618-4734-A401-FAB745190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EF4B123-0577-4F10-986B-6BD86396A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53616392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D7E62-E3CA-E6B6-C214-B6589B232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2833" y="449608"/>
            <a:ext cx="8534400" cy="990309"/>
          </a:xfrm>
        </p:spPr>
        <p:txBody>
          <a:bodyPr/>
          <a:lstStyle/>
          <a:p>
            <a:pPr algn="ctr"/>
            <a:r>
              <a:rPr lang="en-US"/>
              <a:t>The overall website GUI</a:t>
            </a:r>
          </a:p>
        </p:txBody>
      </p:sp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A023CE9F-D543-01C0-0A4B-BA30DCFB2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3520" y="1614215"/>
            <a:ext cx="9621783" cy="5042920"/>
          </a:xfrm>
        </p:spPr>
      </p:pic>
    </p:spTree>
    <p:extLst>
      <p:ext uri="{BB962C8B-B14F-4D97-AF65-F5344CB8AC3E}">
        <p14:creationId xmlns:p14="http://schemas.microsoft.com/office/powerpoint/2010/main" val="2217483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3191B-DE8F-E624-0577-45EDF1B73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2833" y="283194"/>
            <a:ext cx="8534400" cy="1507067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/>
              <a:t>Users can place nodes and A line will be drawn between the nodes. By clicking on the map Nodes can be added and removed by clicking on them.</a:t>
            </a:r>
          </a:p>
        </p:txBody>
      </p:sp>
      <p:pic>
        <p:nvPicPr>
          <p:cNvPr id="7" name="Picture 7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48F7E1A-898F-00BC-A155-5BE660EF6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3448" y="2516351"/>
            <a:ext cx="3036964" cy="3045957"/>
          </a:xfr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7DFAFC0E-16F4-6BD1-D747-9F58C8760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2952" y="2518188"/>
            <a:ext cx="3032234" cy="3056591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2AA2459B-3D6D-E07A-9818-E48541C8B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5504" y="2518187"/>
            <a:ext cx="3032234" cy="305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265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F9DB2-66F3-D015-3032-BD45E80C6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2833" y="274435"/>
            <a:ext cx="8534400" cy="1507067"/>
          </a:xfrm>
        </p:spPr>
        <p:txBody>
          <a:bodyPr>
            <a:normAutofit/>
          </a:bodyPr>
          <a:lstStyle/>
          <a:p>
            <a:r>
              <a:rPr lang="en-US" sz="2800"/>
              <a:t>Can switch the map </a:t>
            </a:r>
            <a:r>
              <a:rPr lang="en-US" sz="2800">
                <a:solidFill>
                  <a:srgbClr val="FFFFFF"/>
                </a:solidFill>
              </a:rPr>
              <a:t>View</a:t>
            </a:r>
            <a:r>
              <a:rPr lang="en-US" sz="2800"/>
              <a:t> with the layer button.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DF52521-052E-EDE2-D0D1-1CADADE053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6946" y="2139731"/>
            <a:ext cx="5254724" cy="3299957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5DD1635-D7A0-C990-2750-600F76758273}"/>
                  </a:ext>
                </a:extLst>
              </p14:cNvPr>
              <p14:cNvContentPartPr/>
              <p14:nvPr/>
            </p14:nvContentPartPr>
            <p14:xfrm>
              <a:off x="11221691" y="1842131"/>
              <a:ext cx="725422" cy="899937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5DD1635-D7A0-C990-2750-600F767582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203699" y="1824139"/>
                <a:ext cx="761045" cy="9355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6" descr="Graphical user interface, application, map&#10;&#10;Description automatically generated">
            <a:extLst>
              <a:ext uri="{FF2B5EF4-FFF2-40B4-BE49-F238E27FC236}">
                <a16:creationId xmlns:a16="http://schemas.microsoft.com/office/drawing/2014/main" id="{159A2B8B-76D2-8E79-B843-A23AD20D71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124" y="2139349"/>
            <a:ext cx="5248164" cy="329750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C8B5DEA-BB08-61FF-2589-6C3727F71599}"/>
                  </a:ext>
                </a:extLst>
              </p14:cNvPr>
              <p14:cNvContentPartPr/>
              <p14:nvPr/>
            </p14:nvContentPartPr>
            <p14:xfrm>
              <a:off x="5308521" y="1791259"/>
              <a:ext cx="814650" cy="836946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C8B5DEA-BB08-61FF-2589-6C3727F7159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90530" y="1773268"/>
                <a:ext cx="850273" cy="87256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3047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A441A-3394-4D7C-E880-6D420CA58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2833" y="204366"/>
            <a:ext cx="8534400" cy="1507067"/>
          </a:xfrm>
        </p:spPr>
        <p:txBody>
          <a:bodyPr/>
          <a:lstStyle/>
          <a:p>
            <a:r>
              <a:rPr lang="en-US"/>
              <a:t>Settings Menu opens with a click of a button in the top left.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A2C96DF3-C9F6-8EA0-F167-C6F96EF127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0917" y="2024847"/>
            <a:ext cx="2713749" cy="3599793"/>
          </a:xfr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90BCCA3-12DB-B0A8-7055-B9A253038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1401" y="1851463"/>
            <a:ext cx="2657475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099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317B9-2BB7-B41B-8AAB-743C2CB75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936" y="432091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n-US" sz="4800"/>
              <a:t>Transport Drop 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14ECB-2398-7DAA-1354-C366E5E9C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9936" y="1938284"/>
            <a:ext cx="8534400" cy="372037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800"/>
              <a:t>The transport button will be an integrated dropdown with the menu. 4 options will be selectable.</a:t>
            </a:r>
          </a:p>
          <a:p>
            <a:r>
              <a:rPr lang="en-US" sz="2800"/>
              <a:t>Walking</a:t>
            </a:r>
          </a:p>
          <a:p>
            <a:pPr>
              <a:buClr>
                <a:srgbClr val="FFFFFF"/>
              </a:buClr>
            </a:pPr>
            <a:r>
              <a:rPr lang="en-US" sz="2800"/>
              <a:t>Biking</a:t>
            </a:r>
          </a:p>
          <a:p>
            <a:pPr>
              <a:buClr>
                <a:srgbClr val="FFFFFF"/>
              </a:buClr>
            </a:pPr>
            <a:r>
              <a:rPr lang="en-US" sz="2800"/>
              <a:t>Bus</a:t>
            </a:r>
          </a:p>
          <a:p>
            <a:pPr>
              <a:buClr>
                <a:srgbClr val="FFFFFF"/>
              </a:buClr>
            </a:pPr>
            <a:r>
              <a:rPr lang="en-US" sz="2800"/>
              <a:t>Biking + Bus</a:t>
            </a:r>
          </a:p>
          <a:p>
            <a:pPr>
              <a:buFont typeface="Calibri" panose="05040102010807070707" pitchFamily="18" charset="2"/>
              <a:buChar char="-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622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3C4F6C4-3103-492B-5D01-0EE6AF0D2E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8328" y="974835"/>
            <a:ext cx="3312237" cy="4911541"/>
          </a:xfrm>
        </p:spPr>
      </p:pic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F533E5E-F46D-04A4-9A27-5F8733148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3470" y="975602"/>
            <a:ext cx="3305612" cy="4906797"/>
          </a:xfrm>
          <a:prstGeom prst="rect">
            <a:avLst/>
          </a:prstGeom>
        </p:spPr>
      </p:pic>
      <p:pic>
        <p:nvPicPr>
          <p:cNvPr id="6" name="Graphic 6" descr="Line arrow: Straight with solid fill">
            <a:extLst>
              <a:ext uri="{FF2B5EF4-FFF2-40B4-BE49-F238E27FC236}">
                <a16:creationId xmlns:a16="http://schemas.microsoft.com/office/drawing/2014/main" id="{698DAD88-8985-B567-1642-6A98317861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5130800" y="2551387"/>
            <a:ext cx="1737710" cy="174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765314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Slice</vt:lpstr>
      <vt:lpstr>The Kalamazoo Route Planner Project</vt:lpstr>
      <vt:lpstr>Overview oF GUI</vt:lpstr>
      <vt:lpstr>Website Overview</vt:lpstr>
      <vt:lpstr>The overall website GUI</vt:lpstr>
      <vt:lpstr>Users can place nodes and A line will be drawn between the nodes. By clicking on the map Nodes can be added and removed by clicking on them.</vt:lpstr>
      <vt:lpstr>Can switch the map View with the layer button.</vt:lpstr>
      <vt:lpstr>Settings Menu opens with a click of a button in the top left.</vt:lpstr>
      <vt:lpstr>Transport Drop Down</vt:lpstr>
      <vt:lpstr>PowerPoint Presentation</vt:lpstr>
      <vt:lpstr>Road Types Drop Down</vt:lpstr>
      <vt:lpstr>A person who's walking may want these settings.</vt:lpstr>
      <vt:lpstr>Amenities Drop Down</vt:lpstr>
      <vt:lpstr>PowerPoint Presentation</vt:lpstr>
      <vt:lpstr>About and Help Pop ups</vt:lpstr>
      <vt:lpstr>Website flow diagram</vt:lpstr>
      <vt:lpstr>Class Diagram for backend  More to come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Kalamazoo Route Planner Project</dc:title>
  <dc:creator>AUSTIN Miller</dc:creator>
  <cp:revision>1</cp:revision>
  <dcterms:created xsi:type="dcterms:W3CDTF">2023-02-02T01:22:58Z</dcterms:created>
  <dcterms:modified xsi:type="dcterms:W3CDTF">2023-04-01T00:48:45Z</dcterms:modified>
</cp:coreProperties>
</file>

<file path=docProps/thumbnail.jpeg>
</file>